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8" r:id="rId4"/>
    <p:sldMasterId id="2147483708" r:id="rId5"/>
    <p:sldMasterId id="2147483719" r:id="rId6"/>
  </p:sldMasterIdLst>
  <p:notesMasterIdLst>
    <p:notesMasterId r:id="rId30"/>
  </p:notesMasterIdLst>
  <p:sldIdLst>
    <p:sldId id="2103813152" r:id="rId7"/>
    <p:sldId id="2103813217" r:id="rId8"/>
    <p:sldId id="2147468618" r:id="rId9"/>
    <p:sldId id="2103813207" r:id="rId10"/>
    <p:sldId id="2103813218" r:id="rId11"/>
    <p:sldId id="2147468619" r:id="rId12"/>
    <p:sldId id="2103813175" r:id="rId13"/>
    <p:sldId id="2103813184" r:id="rId14"/>
    <p:sldId id="2103813219" r:id="rId15"/>
    <p:sldId id="2103813214" r:id="rId16"/>
    <p:sldId id="2103813215" r:id="rId17"/>
    <p:sldId id="2103813191" r:id="rId18"/>
    <p:sldId id="2103813185" r:id="rId19"/>
    <p:sldId id="2103813188" r:id="rId20"/>
    <p:sldId id="2103813193" r:id="rId21"/>
    <p:sldId id="2103813187" r:id="rId22"/>
    <p:sldId id="2103813197" r:id="rId23"/>
    <p:sldId id="2103813200" r:id="rId24"/>
    <p:sldId id="2103813195" r:id="rId25"/>
    <p:sldId id="2103813209" r:id="rId26"/>
    <p:sldId id="2103813202" r:id="rId27"/>
    <p:sldId id="2103813196" r:id="rId28"/>
    <p:sldId id="210381320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36AF00-0C6B-4CA9-8CBA-C75F69487383}" v="434" dt="2021-11-01T21:05:31.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1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khar Kumar" userId="039e56cb-7030-4a3e-865a-a9416a791e28" providerId="ADAL" clId="{8E36AF00-0C6B-4CA9-8CBA-C75F69487383}"/>
    <pc:docChg chg="undo custSel addSld delSld modSld sldOrd">
      <pc:chgData name="Shekhar Kumar" userId="039e56cb-7030-4a3e-865a-a9416a791e28" providerId="ADAL" clId="{8E36AF00-0C6B-4CA9-8CBA-C75F69487383}" dt="2021-11-01T21:05:31.887" v="2711"/>
      <pc:docMkLst>
        <pc:docMk/>
      </pc:docMkLst>
      <pc:sldChg chg="del">
        <pc:chgData name="Shekhar Kumar" userId="039e56cb-7030-4a3e-865a-a9416a791e28" providerId="ADAL" clId="{8E36AF00-0C6B-4CA9-8CBA-C75F69487383}" dt="2021-10-28T19:43:41.738" v="115" actId="47"/>
        <pc:sldMkLst>
          <pc:docMk/>
          <pc:sldMk cId="2751880260" sldId="2103813092"/>
        </pc:sldMkLst>
      </pc:sldChg>
      <pc:sldChg chg="addSp delSp modSp mod setBg">
        <pc:chgData name="Shekhar Kumar" userId="039e56cb-7030-4a3e-865a-a9416a791e28" providerId="ADAL" clId="{8E36AF00-0C6B-4CA9-8CBA-C75F69487383}" dt="2021-10-28T20:35:08.672" v="2641" actId="478"/>
        <pc:sldMkLst>
          <pc:docMk/>
          <pc:sldMk cId="1586891317" sldId="2103813152"/>
        </pc:sldMkLst>
        <pc:spChg chg="mod">
          <ac:chgData name="Shekhar Kumar" userId="039e56cb-7030-4a3e-865a-a9416a791e28" providerId="ADAL" clId="{8E36AF00-0C6B-4CA9-8CBA-C75F69487383}" dt="2021-10-28T20:35:02.797" v="2640" actId="20577"/>
          <ac:spMkLst>
            <pc:docMk/>
            <pc:sldMk cId="1586891317" sldId="2103813152"/>
            <ac:spMk id="3" creationId="{80C815EA-13A9-114A-8DD9-7CB30FB41C3D}"/>
          </ac:spMkLst>
        </pc:spChg>
        <pc:spChg chg="del">
          <ac:chgData name="Shekhar Kumar" userId="039e56cb-7030-4a3e-865a-a9416a791e28" providerId="ADAL" clId="{8E36AF00-0C6B-4CA9-8CBA-C75F69487383}" dt="2021-10-28T20:34:32.243" v="2588" actId="478"/>
          <ac:spMkLst>
            <pc:docMk/>
            <pc:sldMk cId="1586891317" sldId="2103813152"/>
            <ac:spMk id="4" creationId="{ABCF8D8A-45B2-B74A-9296-C81CE77331BC}"/>
          </ac:spMkLst>
        </pc:spChg>
        <pc:spChg chg="add del mod">
          <ac:chgData name="Shekhar Kumar" userId="039e56cb-7030-4a3e-865a-a9416a791e28" providerId="ADAL" clId="{8E36AF00-0C6B-4CA9-8CBA-C75F69487383}" dt="2021-10-28T20:35:08.672" v="2641" actId="478"/>
          <ac:spMkLst>
            <pc:docMk/>
            <pc:sldMk cId="1586891317" sldId="2103813152"/>
            <ac:spMk id="7" creationId="{13D7669D-F2D0-4BDE-A79D-C1D5A3F5BAAD}"/>
          </ac:spMkLst>
        </pc:spChg>
        <pc:spChg chg="add">
          <ac:chgData name="Shekhar Kumar" userId="039e56cb-7030-4a3e-865a-a9416a791e28" providerId="ADAL" clId="{8E36AF00-0C6B-4CA9-8CBA-C75F69487383}" dt="2021-10-28T20:34:40.632" v="2589" actId="26606"/>
          <ac:spMkLst>
            <pc:docMk/>
            <pc:sldMk cId="1586891317" sldId="2103813152"/>
            <ac:spMk id="12" creationId="{87CC2527-562A-4F69-B487-4371E5B243E7}"/>
          </ac:spMkLst>
        </pc:spChg>
        <pc:picChg chg="mod">
          <ac:chgData name="Shekhar Kumar" userId="039e56cb-7030-4a3e-865a-a9416a791e28" providerId="ADAL" clId="{8E36AF00-0C6B-4CA9-8CBA-C75F69487383}" dt="2021-10-28T20:34:40.632" v="2589" actId="26606"/>
          <ac:picMkLst>
            <pc:docMk/>
            <pc:sldMk cId="1586891317" sldId="2103813152"/>
            <ac:picMk id="5" creationId="{27F4051C-BB14-2340-B120-93DC0EF2579A}"/>
          </ac:picMkLst>
        </pc:picChg>
        <pc:picChg chg="add del">
          <ac:chgData name="Shekhar Kumar" userId="039e56cb-7030-4a3e-865a-a9416a791e28" providerId="ADAL" clId="{8E36AF00-0C6B-4CA9-8CBA-C75F69487383}" dt="2021-10-28T19:57:42.201" v="1037"/>
          <ac:picMkLst>
            <pc:docMk/>
            <pc:sldMk cId="1586891317" sldId="2103813152"/>
            <ac:picMk id="9218" creationId="{9AC7415F-555D-4193-BED4-743960DC4DE4}"/>
          </ac:picMkLst>
        </pc:picChg>
        <pc:cxnChg chg="add">
          <ac:chgData name="Shekhar Kumar" userId="039e56cb-7030-4a3e-865a-a9416a791e28" providerId="ADAL" clId="{8E36AF00-0C6B-4CA9-8CBA-C75F69487383}" dt="2021-10-28T20:34:40.632" v="2589" actId="26606"/>
          <ac:cxnSpMkLst>
            <pc:docMk/>
            <pc:sldMk cId="1586891317" sldId="2103813152"/>
            <ac:cxnSpMk id="14" creationId="{BCDAEC91-5BCE-4B55-9CC0-43EF94CB734B}"/>
          </ac:cxnSpMkLst>
        </pc:cxnChg>
      </pc:sldChg>
      <pc:sldChg chg="modSp add del">
        <pc:chgData name="Shekhar Kumar" userId="039e56cb-7030-4a3e-865a-a9416a791e28" providerId="ADAL" clId="{8E36AF00-0C6B-4CA9-8CBA-C75F69487383}" dt="2021-10-28T20:57:42.415" v="2642" actId="12100"/>
        <pc:sldMkLst>
          <pc:docMk/>
          <pc:sldMk cId="3006825503" sldId="2103813162"/>
        </pc:sldMkLst>
        <pc:graphicFrameChg chg="mod">
          <ac:chgData name="Shekhar Kumar" userId="039e56cb-7030-4a3e-865a-a9416a791e28" providerId="ADAL" clId="{8E36AF00-0C6B-4CA9-8CBA-C75F69487383}" dt="2021-10-28T20:57:42.415" v="2642" actId="12100"/>
          <ac:graphicFrameMkLst>
            <pc:docMk/>
            <pc:sldMk cId="3006825503" sldId="2103813162"/>
            <ac:graphicFrameMk id="88" creationId="{F8C9143D-C92F-425E-9A73-51D89617E77D}"/>
          </ac:graphicFrameMkLst>
        </pc:graphicFrameChg>
      </pc:sldChg>
      <pc:sldChg chg="del">
        <pc:chgData name="Shekhar Kumar" userId="039e56cb-7030-4a3e-865a-a9416a791e28" providerId="ADAL" clId="{8E36AF00-0C6B-4CA9-8CBA-C75F69487383}" dt="2021-10-28T19:43:41.738" v="115" actId="47"/>
        <pc:sldMkLst>
          <pc:docMk/>
          <pc:sldMk cId="3857296623" sldId="2103813165"/>
        </pc:sldMkLst>
      </pc:sldChg>
      <pc:sldChg chg="delSp modSp add del mod modTransition">
        <pc:chgData name="Shekhar Kumar" userId="039e56cb-7030-4a3e-865a-a9416a791e28" providerId="ADAL" clId="{8E36AF00-0C6B-4CA9-8CBA-C75F69487383}" dt="2021-11-01T21:04:55.706" v="2708" actId="478"/>
        <pc:sldMkLst>
          <pc:docMk/>
          <pc:sldMk cId="3136362510" sldId="2103813178"/>
        </pc:sldMkLst>
        <pc:spChg chg="mod">
          <ac:chgData name="Shekhar Kumar" userId="039e56cb-7030-4a3e-865a-a9416a791e28" providerId="ADAL" clId="{8E36AF00-0C6B-4CA9-8CBA-C75F69487383}" dt="2021-10-29T19:45:55.793" v="2706" actId="20577"/>
          <ac:spMkLst>
            <pc:docMk/>
            <pc:sldMk cId="3136362510" sldId="2103813178"/>
            <ac:spMk id="3" creationId="{00000000-0000-0000-0000-000000000000}"/>
          </ac:spMkLst>
        </pc:spChg>
        <pc:spChg chg="mod">
          <ac:chgData name="Shekhar Kumar" userId="039e56cb-7030-4a3e-865a-a9416a791e28" providerId="ADAL" clId="{8E36AF00-0C6B-4CA9-8CBA-C75F69487383}" dt="2021-10-28T19:42:37.985" v="85" actId="20577"/>
          <ac:spMkLst>
            <pc:docMk/>
            <pc:sldMk cId="3136362510" sldId="2103813178"/>
            <ac:spMk id="19" creationId="{0A989110-7756-4409-A23D-5CA0C1E50BB8}"/>
          </ac:spMkLst>
        </pc:spChg>
        <pc:spChg chg="del">
          <ac:chgData name="Shekhar Kumar" userId="039e56cb-7030-4a3e-865a-a9416a791e28" providerId="ADAL" clId="{8E36AF00-0C6B-4CA9-8CBA-C75F69487383}" dt="2021-11-01T21:04:51.779" v="2707" actId="478"/>
          <ac:spMkLst>
            <pc:docMk/>
            <pc:sldMk cId="3136362510" sldId="2103813178"/>
            <ac:spMk id="93" creationId="{B72A5251-FDF3-4984-971E-5D917AE15BE8}"/>
          </ac:spMkLst>
        </pc:spChg>
        <pc:spChg chg="del">
          <ac:chgData name="Shekhar Kumar" userId="039e56cb-7030-4a3e-865a-a9416a791e28" providerId="ADAL" clId="{8E36AF00-0C6B-4CA9-8CBA-C75F69487383}" dt="2021-11-01T21:04:55.706" v="2708" actId="478"/>
          <ac:spMkLst>
            <pc:docMk/>
            <pc:sldMk cId="3136362510" sldId="2103813178"/>
            <ac:spMk id="95" creationId="{7694C6CB-E8CF-410E-9FF0-7A9729069515}"/>
          </ac:spMkLst>
        </pc:spChg>
      </pc:sldChg>
      <pc:sldChg chg="addSp modSp mod ord">
        <pc:chgData name="Shekhar Kumar" userId="039e56cb-7030-4a3e-865a-a9416a791e28" providerId="ADAL" clId="{8E36AF00-0C6B-4CA9-8CBA-C75F69487383}" dt="2021-10-28T20:24:02.108" v="2488"/>
        <pc:sldMkLst>
          <pc:docMk/>
          <pc:sldMk cId="3862572589" sldId="2103813184"/>
        </pc:sldMkLst>
        <pc:spChg chg="mod">
          <ac:chgData name="Shekhar Kumar" userId="039e56cb-7030-4a3e-865a-a9416a791e28" providerId="ADAL" clId="{8E36AF00-0C6B-4CA9-8CBA-C75F69487383}" dt="2021-10-28T20:19:03.118" v="2239" actId="1076"/>
          <ac:spMkLst>
            <pc:docMk/>
            <pc:sldMk cId="3862572589" sldId="2103813184"/>
            <ac:spMk id="7" creationId="{18CAFC17-DA08-4ACE-9161-89A754E1C2BD}"/>
          </ac:spMkLst>
        </pc:spChg>
        <pc:spChg chg="mod">
          <ac:chgData name="Shekhar Kumar" userId="039e56cb-7030-4a3e-865a-a9416a791e28" providerId="ADAL" clId="{8E36AF00-0C6B-4CA9-8CBA-C75F69487383}" dt="2021-10-28T20:19:32.308" v="2261" actId="20577"/>
          <ac:spMkLst>
            <pc:docMk/>
            <pc:sldMk cId="3862572589" sldId="2103813184"/>
            <ac:spMk id="10" creationId="{501A3214-5544-4087-8415-8E4DC51D70D0}"/>
          </ac:spMkLst>
        </pc:spChg>
        <pc:spChg chg="mod">
          <ac:chgData name="Shekhar Kumar" userId="039e56cb-7030-4a3e-865a-a9416a791e28" providerId="ADAL" clId="{8E36AF00-0C6B-4CA9-8CBA-C75F69487383}" dt="2021-10-28T20:17:26.555" v="2108" actId="1076"/>
          <ac:spMkLst>
            <pc:docMk/>
            <pc:sldMk cId="3862572589" sldId="2103813184"/>
            <ac:spMk id="11" creationId="{DAED2A63-F079-4A15-A5DF-C29A9E4AF8A7}"/>
          </ac:spMkLst>
        </pc:spChg>
        <pc:spChg chg="add mod">
          <ac:chgData name="Shekhar Kumar" userId="039e56cb-7030-4a3e-865a-a9416a791e28" providerId="ADAL" clId="{8E36AF00-0C6B-4CA9-8CBA-C75F69487383}" dt="2021-10-28T20:17:58.680" v="2159" actId="20577"/>
          <ac:spMkLst>
            <pc:docMk/>
            <pc:sldMk cId="3862572589" sldId="2103813184"/>
            <ac:spMk id="17" creationId="{E2B0A4F6-07A4-4A22-BE4E-24DD670918BD}"/>
          </ac:spMkLst>
        </pc:spChg>
        <pc:spChg chg="add mod">
          <ac:chgData name="Shekhar Kumar" userId="039e56cb-7030-4a3e-865a-a9416a791e28" providerId="ADAL" clId="{8E36AF00-0C6B-4CA9-8CBA-C75F69487383}" dt="2021-10-28T20:18:51.017" v="2224" actId="20577"/>
          <ac:spMkLst>
            <pc:docMk/>
            <pc:sldMk cId="3862572589" sldId="2103813184"/>
            <ac:spMk id="18" creationId="{0534DDDE-2871-49E9-ACD9-694904F2B0DC}"/>
          </ac:spMkLst>
        </pc:spChg>
        <pc:spChg chg="add mod">
          <ac:chgData name="Shekhar Kumar" userId="039e56cb-7030-4a3e-865a-a9416a791e28" providerId="ADAL" clId="{8E36AF00-0C6B-4CA9-8CBA-C75F69487383}" dt="2021-10-28T20:19:47.025" v="2298" actId="20577"/>
          <ac:spMkLst>
            <pc:docMk/>
            <pc:sldMk cId="3862572589" sldId="2103813184"/>
            <ac:spMk id="19" creationId="{2786C2B2-FDFA-430F-9BDB-14064A499EDE}"/>
          </ac:spMkLst>
        </pc:spChg>
        <pc:spChg chg="add mod">
          <ac:chgData name="Shekhar Kumar" userId="039e56cb-7030-4a3e-865a-a9416a791e28" providerId="ADAL" clId="{8E36AF00-0C6B-4CA9-8CBA-C75F69487383}" dt="2021-10-28T20:20:19.823" v="2345" actId="20577"/>
          <ac:spMkLst>
            <pc:docMk/>
            <pc:sldMk cId="3862572589" sldId="2103813184"/>
            <ac:spMk id="20" creationId="{652B03C2-3230-4F98-9644-C682D35DF96A}"/>
          </ac:spMkLst>
        </pc:spChg>
      </pc:sldChg>
      <pc:sldChg chg="modSp">
        <pc:chgData name="Shekhar Kumar" userId="039e56cb-7030-4a3e-865a-a9416a791e28" providerId="ADAL" clId="{8E36AF00-0C6B-4CA9-8CBA-C75F69487383}" dt="2021-10-28T19:43:18.130" v="114" actId="20577"/>
        <pc:sldMkLst>
          <pc:docMk/>
          <pc:sldMk cId="1401520586" sldId="2103813185"/>
        </pc:sldMkLst>
        <pc:graphicFrameChg chg="mod">
          <ac:chgData name="Shekhar Kumar" userId="039e56cb-7030-4a3e-865a-a9416a791e28" providerId="ADAL" clId="{8E36AF00-0C6B-4CA9-8CBA-C75F69487383}" dt="2021-10-28T19:43:18.130" v="114" actId="20577"/>
          <ac:graphicFrameMkLst>
            <pc:docMk/>
            <pc:sldMk cId="1401520586" sldId="2103813185"/>
            <ac:graphicFrameMk id="7" creationId="{A50D62A7-B1D7-4658-A657-814F5BB68627}"/>
          </ac:graphicFrameMkLst>
        </pc:graphicFrameChg>
      </pc:sldChg>
      <pc:sldChg chg="modSp">
        <pc:chgData name="Shekhar Kumar" userId="039e56cb-7030-4a3e-865a-a9416a791e28" providerId="ADAL" clId="{8E36AF00-0C6B-4CA9-8CBA-C75F69487383}" dt="2021-10-28T19:44:23.742" v="171" actId="20577"/>
        <pc:sldMkLst>
          <pc:docMk/>
          <pc:sldMk cId="1774292408" sldId="2103813187"/>
        </pc:sldMkLst>
        <pc:graphicFrameChg chg="mod">
          <ac:chgData name="Shekhar Kumar" userId="039e56cb-7030-4a3e-865a-a9416a791e28" providerId="ADAL" clId="{8E36AF00-0C6B-4CA9-8CBA-C75F69487383}" dt="2021-10-28T19:44:23.742" v="171" actId="20577"/>
          <ac:graphicFrameMkLst>
            <pc:docMk/>
            <pc:sldMk cId="1774292408" sldId="2103813187"/>
            <ac:graphicFrameMk id="7" creationId="{A50D62A7-B1D7-4658-A657-814F5BB68627}"/>
          </ac:graphicFrameMkLst>
        </pc:graphicFrameChg>
      </pc:sldChg>
      <pc:sldChg chg="delSp add delDesignElem">
        <pc:chgData name="Shekhar Kumar" userId="039e56cb-7030-4a3e-865a-a9416a791e28" providerId="ADAL" clId="{8E36AF00-0C6B-4CA9-8CBA-C75F69487383}" dt="2021-10-28T20:32:59.599" v="2583"/>
        <pc:sldMkLst>
          <pc:docMk/>
          <pc:sldMk cId="99656328" sldId="2103813189"/>
        </pc:sldMkLst>
        <pc:spChg chg="del">
          <ac:chgData name="Shekhar Kumar" userId="039e56cb-7030-4a3e-865a-a9416a791e28" providerId="ADAL" clId="{8E36AF00-0C6B-4CA9-8CBA-C75F69487383}" dt="2021-10-28T20:32:59.599" v="2583"/>
          <ac:spMkLst>
            <pc:docMk/>
            <pc:sldMk cId="99656328" sldId="2103813189"/>
            <ac:spMk id="24" creationId="{2B566528-1B12-4246-9431-5C2D7D081168}"/>
          </ac:spMkLst>
        </pc:spChg>
        <pc:spChg chg="del">
          <ac:chgData name="Shekhar Kumar" userId="039e56cb-7030-4a3e-865a-a9416a791e28" providerId="ADAL" clId="{8E36AF00-0C6B-4CA9-8CBA-C75F69487383}" dt="2021-10-28T20:32:59.599" v="2583"/>
          <ac:spMkLst>
            <pc:docMk/>
            <pc:sldMk cId="99656328" sldId="2103813189"/>
            <ac:spMk id="26" creationId="{2E80C965-DB6D-4F81-9E9E-B027384D0BD6}"/>
          </ac:spMkLst>
        </pc:spChg>
        <pc:spChg chg="del">
          <ac:chgData name="Shekhar Kumar" userId="039e56cb-7030-4a3e-865a-a9416a791e28" providerId="ADAL" clId="{8E36AF00-0C6B-4CA9-8CBA-C75F69487383}" dt="2021-10-28T20:32:59.599" v="2583"/>
          <ac:spMkLst>
            <pc:docMk/>
            <pc:sldMk cId="99656328" sldId="2103813189"/>
            <ac:spMk id="28" creationId="{A580F890-B085-4E95-96AA-55AEBEC5CE6E}"/>
          </ac:spMkLst>
        </pc:spChg>
        <pc:spChg chg="del">
          <ac:chgData name="Shekhar Kumar" userId="039e56cb-7030-4a3e-865a-a9416a791e28" providerId="ADAL" clId="{8E36AF00-0C6B-4CA9-8CBA-C75F69487383}" dt="2021-10-28T20:32:59.599" v="2583"/>
          <ac:spMkLst>
            <pc:docMk/>
            <pc:sldMk cId="99656328" sldId="2103813189"/>
            <ac:spMk id="30" creationId="{D3F51FEB-38FB-4F6C-9F7B-2F2AFAB65463}"/>
          </ac:spMkLst>
        </pc:spChg>
        <pc:spChg chg="del">
          <ac:chgData name="Shekhar Kumar" userId="039e56cb-7030-4a3e-865a-a9416a791e28" providerId="ADAL" clId="{8E36AF00-0C6B-4CA9-8CBA-C75F69487383}" dt="2021-10-28T20:32:59.599" v="2583"/>
          <ac:spMkLst>
            <pc:docMk/>
            <pc:sldMk cId="99656328" sldId="2103813189"/>
            <ac:spMk id="32" creationId="{1E547BA6-BAE0-43BB-A7CA-60F69CE252F0}"/>
          </ac:spMkLst>
        </pc:spChg>
      </pc:sldChg>
      <pc:sldChg chg="modSp del">
        <pc:chgData name="Shekhar Kumar" userId="039e56cb-7030-4a3e-865a-a9416a791e28" providerId="ADAL" clId="{8E36AF00-0C6B-4CA9-8CBA-C75F69487383}" dt="2021-10-28T20:32:54.924" v="2580" actId="2696"/>
        <pc:sldMkLst>
          <pc:docMk/>
          <pc:sldMk cId="2232757701" sldId="2103813189"/>
        </pc:sldMkLst>
        <pc:graphicFrameChg chg="mod">
          <ac:chgData name="Shekhar Kumar" userId="039e56cb-7030-4a3e-865a-a9416a791e28" providerId="ADAL" clId="{8E36AF00-0C6B-4CA9-8CBA-C75F69487383}" dt="2021-10-28T19:41:11.191" v="27" actId="20577"/>
          <ac:graphicFrameMkLst>
            <pc:docMk/>
            <pc:sldMk cId="2232757701" sldId="2103813189"/>
            <ac:graphicFrameMk id="20" creationId="{4E000E00-127E-4443-B441-66364667EA86}"/>
          </ac:graphicFrameMkLst>
        </pc:graphicFrameChg>
      </pc:sldChg>
      <pc:sldChg chg="modSp del">
        <pc:chgData name="Shekhar Kumar" userId="039e56cb-7030-4a3e-865a-a9416a791e28" providerId="ADAL" clId="{8E36AF00-0C6B-4CA9-8CBA-C75F69487383}" dt="2021-10-28T20:32:54.924" v="2580" actId="2696"/>
        <pc:sldMkLst>
          <pc:docMk/>
          <pc:sldMk cId="2486934978" sldId="2103813190"/>
        </pc:sldMkLst>
        <pc:graphicFrameChg chg="mod">
          <ac:chgData name="Shekhar Kumar" userId="039e56cb-7030-4a3e-865a-a9416a791e28" providerId="ADAL" clId="{8E36AF00-0C6B-4CA9-8CBA-C75F69487383}" dt="2021-10-28T19:49:10.193" v="368" actId="20577"/>
          <ac:graphicFrameMkLst>
            <pc:docMk/>
            <pc:sldMk cId="2486934978" sldId="2103813190"/>
            <ac:graphicFrameMk id="37" creationId="{57883E74-9F1F-44B4-96C7-AC8036101B40}"/>
          </ac:graphicFrameMkLst>
        </pc:graphicFrameChg>
      </pc:sldChg>
      <pc:sldChg chg="delSp add delDesignElem">
        <pc:chgData name="Shekhar Kumar" userId="039e56cb-7030-4a3e-865a-a9416a791e28" providerId="ADAL" clId="{8E36AF00-0C6B-4CA9-8CBA-C75F69487383}" dt="2021-10-28T20:32:59.599" v="2583"/>
        <pc:sldMkLst>
          <pc:docMk/>
          <pc:sldMk cId="3048968743" sldId="2103813190"/>
        </pc:sldMkLst>
        <pc:spChg chg="del">
          <ac:chgData name="Shekhar Kumar" userId="039e56cb-7030-4a3e-865a-a9416a791e28" providerId="ADAL" clId="{8E36AF00-0C6B-4CA9-8CBA-C75F69487383}" dt="2021-10-28T20:32:59.599" v="2583"/>
          <ac:spMkLst>
            <pc:docMk/>
            <pc:sldMk cId="3048968743" sldId="2103813190"/>
            <ac:spMk id="41" creationId="{2B566528-1B12-4246-9431-5C2D7D081168}"/>
          </ac:spMkLst>
        </pc:spChg>
        <pc:spChg chg="del">
          <ac:chgData name="Shekhar Kumar" userId="039e56cb-7030-4a3e-865a-a9416a791e28" providerId="ADAL" clId="{8E36AF00-0C6B-4CA9-8CBA-C75F69487383}" dt="2021-10-28T20:32:59.599" v="2583"/>
          <ac:spMkLst>
            <pc:docMk/>
            <pc:sldMk cId="3048968743" sldId="2103813190"/>
            <ac:spMk id="43" creationId="{2E80C965-DB6D-4F81-9E9E-B027384D0BD6}"/>
          </ac:spMkLst>
        </pc:spChg>
        <pc:spChg chg="del">
          <ac:chgData name="Shekhar Kumar" userId="039e56cb-7030-4a3e-865a-a9416a791e28" providerId="ADAL" clId="{8E36AF00-0C6B-4CA9-8CBA-C75F69487383}" dt="2021-10-28T20:32:59.599" v="2583"/>
          <ac:spMkLst>
            <pc:docMk/>
            <pc:sldMk cId="3048968743" sldId="2103813190"/>
            <ac:spMk id="45" creationId="{A580F890-B085-4E95-96AA-55AEBEC5CE6E}"/>
          </ac:spMkLst>
        </pc:spChg>
        <pc:spChg chg="del">
          <ac:chgData name="Shekhar Kumar" userId="039e56cb-7030-4a3e-865a-a9416a791e28" providerId="ADAL" clId="{8E36AF00-0C6B-4CA9-8CBA-C75F69487383}" dt="2021-10-28T20:32:59.599" v="2583"/>
          <ac:spMkLst>
            <pc:docMk/>
            <pc:sldMk cId="3048968743" sldId="2103813190"/>
            <ac:spMk id="47" creationId="{D3F51FEB-38FB-4F6C-9F7B-2F2AFAB65463}"/>
          </ac:spMkLst>
        </pc:spChg>
        <pc:spChg chg="del">
          <ac:chgData name="Shekhar Kumar" userId="039e56cb-7030-4a3e-865a-a9416a791e28" providerId="ADAL" clId="{8E36AF00-0C6B-4CA9-8CBA-C75F69487383}" dt="2021-10-28T20:32:59.599" v="2583"/>
          <ac:spMkLst>
            <pc:docMk/>
            <pc:sldMk cId="3048968743" sldId="2103813190"/>
            <ac:spMk id="49" creationId="{1E547BA6-BAE0-43BB-A7CA-60F69CE252F0}"/>
          </ac:spMkLst>
        </pc:spChg>
      </pc:sldChg>
      <pc:sldChg chg="modSp mod">
        <pc:chgData name="Shekhar Kumar" userId="039e56cb-7030-4a3e-865a-a9416a791e28" providerId="ADAL" clId="{8E36AF00-0C6B-4CA9-8CBA-C75F69487383}" dt="2021-10-28T19:43:06.190" v="112" actId="20577"/>
        <pc:sldMkLst>
          <pc:docMk/>
          <pc:sldMk cId="1237434436" sldId="2103813192"/>
        </pc:sldMkLst>
        <pc:spChg chg="mod">
          <ac:chgData name="Shekhar Kumar" userId="039e56cb-7030-4a3e-865a-a9416a791e28" providerId="ADAL" clId="{8E36AF00-0C6B-4CA9-8CBA-C75F69487383}" dt="2021-10-28T19:43:06.190" v="112" actId="20577"/>
          <ac:spMkLst>
            <pc:docMk/>
            <pc:sldMk cId="1237434436" sldId="2103813192"/>
            <ac:spMk id="3" creationId="{7651A735-186D-43CA-85E7-3609828FDAE7}"/>
          </ac:spMkLst>
        </pc:spChg>
      </pc:sldChg>
      <pc:sldChg chg="modSp mod">
        <pc:chgData name="Shekhar Kumar" userId="039e56cb-7030-4a3e-865a-a9416a791e28" providerId="ADAL" clId="{8E36AF00-0C6B-4CA9-8CBA-C75F69487383}" dt="2021-10-28T19:44:51.275" v="207" actId="20577"/>
        <pc:sldMkLst>
          <pc:docMk/>
          <pc:sldMk cId="919415079" sldId="2103813193"/>
        </pc:sldMkLst>
        <pc:spChg chg="mod">
          <ac:chgData name="Shekhar Kumar" userId="039e56cb-7030-4a3e-865a-a9416a791e28" providerId="ADAL" clId="{8E36AF00-0C6B-4CA9-8CBA-C75F69487383}" dt="2021-10-28T19:44:51.275" v="207" actId="20577"/>
          <ac:spMkLst>
            <pc:docMk/>
            <pc:sldMk cId="919415079" sldId="2103813193"/>
            <ac:spMk id="2" creationId="{750D2598-5302-4F1E-B668-73A42111B9E0}"/>
          </ac:spMkLst>
        </pc:spChg>
        <pc:spChg chg="mod">
          <ac:chgData name="Shekhar Kumar" userId="039e56cb-7030-4a3e-865a-a9416a791e28" providerId="ADAL" clId="{8E36AF00-0C6B-4CA9-8CBA-C75F69487383}" dt="2021-10-28T19:44:43.660" v="172" actId="6549"/>
          <ac:spMkLst>
            <pc:docMk/>
            <pc:sldMk cId="919415079" sldId="2103813193"/>
            <ac:spMk id="3" creationId="{F1C7331E-5929-446A-AFDF-B621864EBCC8}"/>
          </ac:spMkLst>
        </pc:spChg>
      </pc:sldChg>
      <pc:sldChg chg="modSp mod ord">
        <pc:chgData name="Shekhar Kumar" userId="039e56cb-7030-4a3e-865a-a9416a791e28" providerId="ADAL" clId="{8E36AF00-0C6B-4CA9-8CBA-C75F69487383}" dt="2021-10-28T19:45:14.741" v="238"/>
        <pc:sldMkLst>
          <pc:docMk/>
          <pc:sldMk cId="1054351338" sldId="2103813197"/>
        </pc:sldMkLst>
        <pc:spChg chg="mod">
          <ac:chgData name="Shekhar Kumar" userId="039e56cb-7030-4a3e-865a-a9416a791e28" providerId="ADAL" clId="{8E36AF00-0C6B-4CA9-8CBA-C75F69487383}" dt="2021-10-28T19:45:08.775" v="236" actId="20577"/>
          <ac:spMkLst>
            <pc:docMk/>
            <pc:sldMk cId="1054351338" sldId="2103813197"/>
            <ac:spMk id="2" creationId="{750D2598-5302-4F1E-B668-73A42111B9E0}"/>
          </ac:spMkLst>
        </pc:spChg>
      </pc:sldChg>
      <pc:sldChg chg="modSp mod">
        <pc:chgData name="Shekhar Kumar" userId="039e56cb-7030-4a3e-865a-a9416a791e28" providerId="ADAL" clId="{8E36AF00-0C6B-4CA9-8CBA-C75F69487383}" dt="2021-10-28T19:45:28.767" v="247" actId="20577"/>
        <pc:sldMkLst>
          <pc:docMk/>
          <pc:sldMk cId="1522986576" sldId="2103813200"/>
        </pc:sldMkLst>
        <pc:spChg chg="mod">
          <ac:chgData name="Shekhar Kumar" userId="039e56cb-7030-4a3e-865a-a9416a791e28" providerId="ADAL" clId="{8E36AF00-0C6B-4CA9-8CBA-C75F69487383}" dt="2021-10-28T19:45:28.767" v="247" actId="20577"/>
          <ac:spMkLst>
            <pc:docMk/>
            <pc:sldMk cId="1522986576" sldId="2103813200"/>
            <ac:spMk id="2" creationId="{750D2598-5302-4F1E-B668-73A42111B9E0}"/>
          </ac:spMkLst>
        </pc:spChg>
      </pc:sldChg>
      <pc:sldChg chg="modSp mod">
        <pc:chgData name="Shekhar Kumar" userId="039e56cb-7030-4a3e-865a-a9416a791e28" providerId="ADAL" clId="{8E36AF00-0C6B-4CA9-8CBA-C75F69487383}" dt="2021-10-28T19:45:38.917" v="260" actId="20577"/>
        <pc:sldMkLst>
          <pc:docMk/>
          <pc:sldMk cId="869681155" sldId="2103813202"/>
        </pc:sldMkLst>
        <pc:spChg chg="mod">
          <ac:chgData name="Shekhar Kumar" userId="039e56cb-7030-4a3e-865a-a9416a791e28" providerId="ADAL" clId="{8E36AF00-0C6B-4CA9-8CBA-C75F69487383}" dt="2021-10-28T19:45:38.917" v="260" actId="20577"/>
          <ac:spMkLst>
            <pc:docMk/>
            <pc:sldMk cId="869681155" sldId="2103813202"/>
            <ac:spMk id="2" creationId="{750D2598-5302-4F1E-B668-73A42111B9E0}"/>
          </ac:spMkLst>
        </pc:spChg>
      </pc:sldChg>
      <pc:sldChg chg="addSp modSp mod setBg">
        <pc:chgData name="Shekhar Kumar" userId="039e56cb-7030-4a3e-865a-a9416a791e28" providerId="ADAL" clId="{8E36AF00-0C6B-4CA9-8CBA-C75F69487383}" dt="2021-10-28T20:33:27.805" v="2586" actId="26606"/>
        <pc:sldMkLst>
          <pc:docMk/>
          <pc:sldMk cId="3641448818" sldId="2103813207"/>
        </pc:sldMkLst>
        <pc:spChg chg="mod">
          <ac:chgData name="Shekhar Kumar" userId="039e56cb-7030-4a3e-865a-a9416a791e28" providerId="ADAL" clId="{8E36AF00-0C6B-4CA9-8CBA-C75F69487383}" dt="2021-10-28T20:33:27.805" v="2586" actId="26606"/>
          <ac:spMkLst>
            <pc:docMk/>
            <pc:sldMk cId="3641448818" sldId="2103813207"/>
            <ac:spMk id="2" creationId="{B813A7FC-C577-4768-9EBF-F82227BEFE12}"/>
          </ac:spMkLst>
        </pc:spChg>
        <pc:spChg chg="add">
          <ac:chgData name="Shekhar Kumar" userId="039e56cb-7030-4a3e-865a-a9416a791e28" providerId="ADAL" clId="{8E36AF00-0C6B-4CA9-8CBA-C75F69487383}" dt="2021-10-28T20:33:27.805" v="2586" actId="26606"/>
          <ac:spMkLst>
            <pc:docMk/>
            <pc:sldMk cId="3641448818" sldId="2103813207"/>
            <ac:spMk id="8" creationId="{6B3BAD04-E614-4C16-8360-019FCF0045AC}"/>
          </ac:spMkLst>
        </pc:spChg>
        <pc:picChg chg="add">
          <ac:chgData name="Shekhar Kumar" userId="039e56cb-7030-4a3e-865a-a9416a791e28" providerId="ADAL" clId="{8E36AF00-0C6B-4CA9-8CBA-C75F69487383}" dt="2021-10-28T20:33:27.805" v="2586" actId="26606"/>
          <ac:picMkLst>
            <pc:docMk/>
            <pc:sldMk cId="3641448818" sldId="2103813207"/>
            <ac:picMk id="4" creationId="{368525BA-747D-436F-858F-A3174221E8DF}"/>
          </ac:picMkLst>
        </pc:picChg>
      </pc:sldChg>
      <pc:sldChg chg="del">
        <pc:chgData name="Shekhar Kumar" userId="039e56cb-7030-4a3e-865a-a9416a791e28" providerId="ADAL" clId="{8E36AF00-0C6B-4CA9-8CBA-C75F69487383}" dt="2021-10-28T20:33:35.132" v="2587" actId="47"/>
        <pc:sldMkLst>
          <pc:docMk/>
          <pc:sldMk cId="1052171641" sldId="2103813208"/>
        </pc:sldMkLst>
      </pc:sldChg>
      <pc:sldChg chg="modSp add mod">
        <pc:chgData name="Shekhar Kumar" userId="039e56cb-7030-4a3e-865a-a9416a791e28" providerId="ADAL" clId="{8E36AF00-0C6B-4CA9-8CBA-C75F69487383}" dt="2021-10-28T19:45:57.305" v="297" actId="20577"/>
        <pc:sldMkLst>
          <pc:docMk/>
          <pc:sldMk cId="46721248" sldId="2103813209"/>
        </pc:sldMkLst>
        <pc:spChg chg="mod">
          <ac:chgData name="Shekhar Kumar" userId="039e56cb-7030-4a3e-865a-a9416a791e28" providerId="ADAL" clId="{8E36AF00-0C6B-4CA9-8CBA-C75F69487383}" dt="2021-10-28T19:45:57.305" v="297" actId="20577"/>
          <ac:spMkLst>
            <pc:docMk/>
            <pc:sldMk cId="46721248" sldId="2103813209"/>
            <ac:spMk id="2" creationId="{750D2598-5302-4F1E-B668-73A42111B9E0}"/>
          </ac:spMkLst>
        </pc:spChg>
      </pc:sldChg>
      <pc:sldChg chg="addSp delSp add del setBg delDesignElem">
        <pc:chgData name="Shekhar Kumar" userId="039e56cb-7030-4a3e-865a-a9416a791e28" providerId="ADAL" clId="{8E36AF00-0C6B-4CA9-8CBA-C75F69487383}" dt="2021-10-28T19:45:48.074" v="263"/>
        <pc:sldMkLst>
          <pc:docMk/>
          <pc:sldMk cId="1805676499" sldId="2103813209"/>
        </pc:sldMkLst>
        <pc:spChg chg="add del">
          <ac:chgData name="Shekhar Kumar" userId="039e56cb-7030-4a3e-865a-a9416a791e28" providerId="ADAL" clId="{8E36AF00-0C6B-4CA9-8CBA-C75F69487383}" dt="2021-10-28T19:45:48.074" v="263"/>
          <ac:spMkLst>
            <pc:docMk/>
            <pc:sldMk cId="1805676499" sldId="2103813209"/>
            <ac:spMk id="5" creationId="{B6CDA21F-E7AF-4C75-8395-33F58D5B0E45}"/>
          </ac:spMkLst>
        </pc:spChg>
        <pc:spChg chg="add del">
          <ac:chgData name="Shekhar Kumar" userId="039e56cb-7030-4a3e-865a-a9416a791e28" providerId="ADAL" clId="{8E36AF00-0C6B-4CA9-8CBA-C75F69487383}" dt="2021-10-28T19:45:48.074" v="263"/>
          <ac:spMkLst>
            <pc:docMk/>
            <pc:sldMk cId="1805676499" sldId="2103813209"/>
            <ac:spMk id="7" creationId="{D5B0017B-2ECA-49AF-B397-DC140825DF8D}"/>
          </ac:spMkLst>
        </pc:spChg>
        <pc:grpChg chg="add del">
          <ac:chgData name="Shekhar Kumar" userId="039e56cb-7030-4a3e-865a-a9416a791e28" providerId="ADAL" clId="{8E36AF00-0C6B-4CA9-8CBA-C75F69487383}" dt="2021-10-28T19:45:48.074" v="263"/>
          <ac:grpSpMkLst>
            <pc:docMk/>
            <pc:sldMk cId="1805676499" sldId="2103813209"/>
            <ac:grpSpMk id="6" creationId="{AE1C45F0-260A-458C-96ED-C1F6D2151219}"/>
          </ac:grpSpMkLst>
        </pc:grpChg>
        <pc:cxnChg chg="add del">
          <ac:chgData name="Shekhar Kumar" userId="039e56cb-7030-4a3e-865a-a9416a791e28" providerId="ADAL" clId="{8E36AF00-0C6B-4CA9-8CBA-C75F69487383}" dt="2021-10-28T19:45:48.074" v="263"/>
          <ac:cxnSpMkLst>
            <pc:docMk/>
            <pc:sldMk cId="1805676499" sldId="2103813209"/>
            <ac:cxnSpMk id="9" creationId="{6CF1BAF6-AD41-4082-B212-8A1F9A2E8779}"/>
          </ac:cxnSpMkLst>
        </pc:cxnChg>
      </pc:sldChg>
      <pc:sldChg chg="addSp delSp modSp new del mod ord">
        <pc:chgData name="Shekhar Kumar" userId="039e56cb-7030-4a3e-865a-a9416a791e28" providerId="ADAL" clId="{8E36AF00-0C6B-4CA9-8CBA-C75F69487383}" dt="2021-10-28T20:32:39.525" v="2578" actId="47"/>
        <pc:sldMkLst>
          <pc:docMk/>
          <pc:sldMk cId="2842593226" sldId="2103813210"/>
        </pc:sldMkLst>
        <pc:spChg chg="add del mod">
          <ac:chgData name="Shekhar Kumar" userId="039e56cb-7030-4a3e-865a-a9416a791e28" providerId="ADAL" clId="{8E36AF00-0C6B-4CA9-8CBA-C75F69487383}" dt="2021-10-28T19:46:33.772" v="302"/>
          <ac:spMkLst>
            <pc:docMk/>
            <pc:sldMk cId="2842593226" sldId="2103813210"/>
            <ac:spMk id="2" creationId="{FC45BC0A-3761-4400-A341-EBED33236FC6}"/>
          </ac:spMkLst>
        </pc:spChg>
        <pc:spChg chg="add del">
          <ac:chgData name="Shekhar Kumar" userId="039e56cb-7030-4a3e-865a-a9416a791e28" providerId="ADAL" clId="{8E36AF00-0C6B-4CA9-8CBA-C75F69487383}" dt="2021-10-28T19:47:31.376" v="304" actId="478"/>
          <ac:spMkLst>
            <pc:docMk/>
            <pc:sldMk cId="2842593226" sldId="2103813210"/>
            <ac:spMk id="3" creationId="{11D25053-37A9-4153-9F47-EB369A46F901}"/>
          </ac:spMkLst>
        </pc:spChg>
        <pc:spChg chg="add mod">
          <ac:chgData name="Shekhar Kumar" userId="039e56cb-7030-4a3e-865a-a9416a791e28" providerId="ADAL" clId="{8E36AF00-0C6B-4CA9-8CBA-C75F69487383}" dt="2021-10-28T19:47:45.756" v="312" actId="20577"/>
          <ac:spMkLst>
            <pc:docMk/>
            <pc:sldMk cId="2842593226" sldId="2103813210"/>
            <ac:spMk id="4" creationId="{0BB505D2-2F69-44CF-AE2A-E37B81C6FA5C}"/>
          </ac:spMkLst>
        </pc:spChg>
        <pc:spChg chg="add mod">
          <ac:chgData name="Shekhar Kumar" userId="039e56cb-7030-4a3e-865a-a9416a791e28" providerId="ADAL" clId="{8E36AF00-0C6B-4CA9-8CBA-C75F69487383}" dt="2021-10-28T19:56:51.274" v="1032" actId="20577"/>
          <ac:spMkLst>
            <pc:docMk/>
            <pc:sldMk cId="2842593226" sldId="2103813210"/>
            <ac:spMk id="5" creationId="{F61CB65A-99BF-4BD3-A2EE-3FA188EDC647}"/>
          </ac:spMkLst>
        </pc:spChg>
      </pc:sldChg>
      <pc:sldChg chg="new del">
        <pc:chgData name="Shekhar Kumar" userId="039e56cb-7030-4a3e-865a-a9416a791e28" providerId="ADAL" clId="{8E36AF00-0C6B-4CA9-8CBA-C75F69487383}" dt="2021-10-28T20:33:07.736" v="2584" actId="47"/>
        <pc:sldMkLst>
          <pc:docMk/>
          <pc:sldMk cId="3880203256" sldId="2103813211"/>
        </pc:sldMkLst>
      </pc:sldChg>
      <pc:sldChg chg="modSp add del mod">
        <pc:chgData name="Shekhar Kumar" userId="039e56cb-7030-4a3e-865a-a9416a791e28" providerId="ADAL" clId="{8E36AF00-0C6B-4CA9-8CBA-C75F69487383}" dt="2021-10-28T20:32:42.488" v="2579" actId="47"/>
        <pc:sldMkLst>
          <pc:docMk/>
          <pc:sldMk cId="2157718882" sldId="2103813212"/>
        </pc:sldMkLst>
        <pc:spChg chg="mod">
          <ac:chgData name="Shekhar Kumar" userId="039e56cb-7030-4a3e-865a-a9416a791e28" providerId="ADAL" clId="{8E36AF00-0C6B-4CA9-8CBA-C75F69487383}" dt="2021-10-28T19:57:31.083" v="1035" actId="20577"/>
          <ac:spMkLst>
            <pc:docMk/>
            <pc:sldMk cId="2157718882" sldId="2103813212"/>
            <ac:spMk id="4" creationId="{0BB505D2-2F69-44CF-AE2A-E37B81C6FA5C}"/>
          </ac:spMkLst>
        </pc:spChg>
        <pc:spChg chg="mod">
          <ac:chgData name="Shekhar Kumar" userId="039e56cb-7030-4a3e-865a-a9416a791e28" providerId="ADAL" clId="{8E36AF00-0C6B-4CA9-8CBA-C75F69487383}" dt="2021-10-28T20:07:42.455" v="1798" actId="20577"/>
          <ac:spMkLst>
            <pc:docMk/>
            <pc:sldMk cId="2157718882" sldId="2103813212"/>
            <ac:spMk id="5" creationId="{F61CB65A-99BF-4BD3-A2EE-3FA188EDC647}"/>
          </ac:spMkLst>
        </pc:spChg>
      </pc:sldChg>
      <pc:sldChg chg="addSp delSp new mod ord">
        <pc:chgData name="Shekhar Kumar" userId="039e56cb-7030-4a3e-865a-a9416a791e28" providerId="ADAL" clId="{8E36AF00-0C6B-4CA9-8CBA-C75F69487383}" dt="2021-10-28T19:58:19.080" v="1050" actId="478"/>
        <pc:sldMkLst>
          <pc:docMk/>
          <pc:sldMk cId="1591348588" sldId="2103813213"/>
        </pc:sldMkLst>
        <pc:spChg chg="del">
          <ac:chgData name="Shekhar Kumar" userId="039e56cb-7030-4a3e-865a-a9416a791e28" providerId="ADAL" clId="{8E36AF00-0C6B-4CA9-8CBA-C75F69487383}" dt="2021-10-28T19:58:16.612" v="1049" actId="478"/>
          <ac:spMkLst>
            <pc:docMk/>
            <pc:sldMk cId="1591348588" sldId="2103813213"/>
            <ac:spMk id="2" creationId="{B235DDDC-C6C6-4660-B1DF-D4ECD3A1A436}"/>
          </ac:spMkLst>
        </pc:spChg>
        <pc:spChg chg="del">
          <ac:chgData name="Shekhar Kumar" userId="039e56cb-7030-4a3e-865a-a9416a791e28" providerId="ADAL" clId="{8E36AF00-0C6B-4CA9-8CBA-C75F69487383}" dt="2021-10-28T19:58:14.318" v="1048" actId="478"/>
          <ac:spMkLst>
            <pc:docMk/>
            <pc:sldMk cId="1591348588" sldId="2103813213"/>
            <ac:spMk id="3" creationId="{E605F6A6-C78A-43A4-8731-475B65432E3D}"/>
          </ac:spMkLst>
        </pc:spChg>
        <pc:spChg chg="del">
          <ac:chgData name="Shekhar Kumar" userId="039e56cb-7030-4a3e-865a-a9416a791e28" providerId="ADAL" clId="{8E36AF00-0C6B-4CA9-8CBA-C75F69487383}" dt="2021-10-28T19:58:19.080" v="1050" actId="478"/>
          <ac:spMkLst>
            <pc:docMk/>
            <pc:sldMk cId="1591348588" sldId="2103813213"/>
            <ac:spMk id="4" creationId="{040182F0-22E6-4075-9303-2ADAC02C1022}"/>
          </ac:spMkLst>
        </pc:spChg>
        <pc:picChg chg="add">
          <ac:chgData name="Shekhar Kumar" userId="039e56cb-7030-4a3e-865a-a9416a791e28" providerId="ADAL" clId="{8E36AF00-0C6B-4CA9-8CBA-C75F69487383}" dt="2021-10-28T19:58:11.196" v="1047"/>
          <ac:picMkLst>
            <pc:docMk/>
            <pc:sldMk cId="1591348588" sldId="2103813213"/>
            <ac:picMk id="16386" creationId="{5CDF4C73-F5D1-4E7C-B1F9-04F2A40A3862}"/>
          </ac:picMkLst>
        </pc:picChg>
      </pc:sldChg>
      <pc:sldChg chg="new del">
        <pc:chgData name="Shekhar Kumar" userId="039e56cb-7030-4a3e-865a-a9416a791e28" providerId="ADAL" clId="{8E36AF00-0C6B-4CA9-8CBA-C75F69487383}" dt="2021-10-28T19:57:47.412" v="1039" actId="680"/>
        <pc:sldMkLst>
          <pc:docMk/>
          <pc:sldMk cId="1945988694" sldId="2103813213"/>
        </pc:sldMkLst>
      </pc:sldChg>
      <pc:sldChg chg="add del">
        <pc:chgData name="Shekhar Kumar" userId="039e56cb-7030-4a3e-865a-a9416a791e28" providerId="ADAL" clId="{8E36AF00-0C6B-4CA9-8CBA-C75F69487383}" dt="2021-10-28T19:57:51.027" v="1041"/>
        <pc:sldMkLst>
          <pc:docMk/>
          <pc:sldMk cId="2321860415" sldId="2103813213"/>
        </pc:sldMkLst>
      </pc:sldChg>
      <pc:sldChg chg="add del">
        <pc:chgData name="Shekhar Kumar" userId="039e56cb-7030-4a3e-865a-a9416a791e28" providerId="ADAL" clId="{8E36AF00-0C6B-4CA9-8CBA-C75F69487383}" dt="2021-10-28T19:58:06.301" v="1046"/>
        <pc:sldMkLst>
          <pc:docMk/>
          <pc:sldMk cId="101192740" sldId="2103813214"/>
        </pc:sldMkLst>
      </pc:sldChg>
      <pc:sldChg chg="addSp delSp modSp add mod">
        <pc:chgData name="Shekhar Kumar" userId="039e56cb-7030-4a3e-865a-a9416a791e28" providerId="ADAL" clId="{8E36AF00-0C6B-4CA9-8CBA-C75F69487383}" dt="2021-11-01T21:05:31.887" v="2711"/>
        <pc:sldMkLst>
          <pc:docMk/>
          <pc:sldMk cId="3626518836" sldId="2103813214"/>
        </pc:sldMkLst>
        <pc:spChg chg="add del mod">
          <ac:chgData name="Shekhar Kumar" userId="039e56cb-7030-4a3e-865a-a9416a791e28" providerId="ADAL" clId="{8E36AF00-0C6B-4CA9-8CBA-C75F69487383}" dt="2021-10-28T20:14:46.836" v="2009" actId="12084"/>
          <ac:spMkLst>
            <pc:docMk/>
            <pc:sldMk cId="3626518836" sldId="2103813214"/>
            <ac:spMk id="5" creationId="{F61CB65A-99BF-4BD3-A2EE-3FA188EDC647}"/>
          </ac:spMkLst>
        </pc:spChg>
        <pc:graphicFrameChg chg="add mod">
          <ac:chgData name="Shekhar Kumar" userId="039e56cb-7030-4a3e-865a-a9416a791e28" providerId="ADAL" clId="{8E36AF00-0C6B-4CA9-8CBA-C75F69487383}" dt="2021-11-01T21:05:31.887" v="2711"/>
          <ac:graphicFrameMkLst>
            <pc:docMk/>
            <pc:sldMk cId="3626518836" sldId="2103813214"/>
            <ac:graphicFrameMk id="2" creationId="{A0863B80-771E-4B4A-A438-508DE3B28D8E}"/>
          </ac:graphicFrameMkLst>
        </pc:graphicFrameChg>
        <pc:graphicFrameChg chg="add del mod">
          <ac:chgData name="Shekhar Kumar" userId="039e56cb-7030-4a3e-865a-a9416a791e28" providerId="ADAL" clId="{8E36AF00-0C6B-4CA9-8CBA-C75F69487383}" dt="2021-10-28T20:14:07.791" v="2008" actId="26606"/>
          <ac:graphicFrameMkLst>
            <pc:docMk/>
            <pc:sldMk cId="3626518836" sldId="2103813214"/>
            <ac:graphicFrameMk id="7" creationId="{1A7147A6-08A0-4C53-BDFF-57BAF669AF76}"/>
          </ac:graphicFrameMkLst>
        </pc:graphicFrameChg>
      </pc:sldChg>
      <pc:sldChg chg="addSp delSp modSp add mod setBg">
        <pc:chgData name="Shekhar Kumar" userId="039e56cb-7030-4a3e-865a-a9416a791e28" providerId="ADAL" clId="{8E36AF00-0C6B-4CA9-8CBA-C75F69487383}" dt="2021-10-28T20:23:54.055" v="2486" actId="20577"/>
        <pc:sldMkLst>
          <pc:docMk/>
          <pc:sldMk cId="3219909148" sldId="2103813215"/>
        </pc:sldMkLst>
        <pc:spChg chg="add del mod">
          <ac:chgData name="Shekhar Kumar" userId="039e56cb-7030-4a3e-865a-a9416a791e28" providerId="ADAL" clId="{8E36AF00-0C6B-4CA9-8CBA-C75F69487383}" dt="2021-10-28T20:15:20.337" v="2046" actId="12084"/>
          <ac:spMkLst>
            <pc:docMk/>
            <pc:sldMk cId="3219909148" sldId="2103813215"/>
            <ac:spMk id="5" creationId="{F61CB65A-99BF-4BD3-A2EE-3FA188EDC647}"/>
          </ac:spMkLst>
        </pc:spChg>
        <pc:graphicFrameChg chg="add del mod">
          <ac:chgData name="Shekhar Kumar" userId="039e56cb-7030-4a3e-865a-a9416a791e28" providerId="ADAL" clId="{8E36AF00-0C6B-4CA9-8CBA-C75F69487383}" dt="2021-10-28T20:13:19.775" v="2000" actId="12084"/>
          <ac:graphicFrameMkLst>
            <pc:docMk/>
            <pc:sldMk cId="3219909148" sldId="2103813215"/>
            <ac:graphicFrameMk id="2" creationId="{E7A58641-F640-42EB-B571-E3DFB2400A4D}"/>
          </ac:graphicFrameMkLst>
        </pc:graphicFrameChg>
        <pc:graphicFrameChg chg="add mod">
          <ac:chgData name="Shekhar Kumar" userId="039e56cb-7030-4a3e-865a-a9416a791e28" providerId="ADAL" clId="{8E36AF00-0C6B-4CA9-8CBA-C75F69487383}" dt="2021-10-28T20:23:54.055" v="2486" actId="20577"/>
          <ac:graphicFrameMkLst>
            <pc:docMk/>
            <pc:sldMk cId="3219909148" sldId="2103813215"/>
            <ac:graphicFrameMk id="3" creationId="{40D247F8-E905-4DDC-9A2C-C28A67FF3563}"/>
          </ac:graphicFrameMkLst>
        </pc:graphicFrameChg>
        <pc:graphicFrameChg chg="add del">
          <ac:chgData name="Shekhar Kumar" userId="039e56cb-7030-4a3e-865a-a9416a791e28" providerId="ADAL" clId="{8E36AF00-0C6B-4CA9-8CBA-C75F69487383}" dt="2021-10-28T20:14:00.864" v="2002" actId="26606"/>
          <ac:graphicFrameMkLst>
            <pc:docMk/>
            <pc:sldMk cId="3219909148" sldId="2103813215"/>
            <ac:graphicFrameMk id="7" creationId="{CCE1DBF6-8433-4FEF-9E6D-3C56999CCA73}"/>
          </ac:graphicFrameMkLst>
        </pc:graphicFrameChg>
      </pc:sldChg>
      <pc:sldChg chg="addSp delSp modSp add mod">
        <pc:chgData name="Shekhar Kumar" userId="039e56cb-7030-4a3e-865a-a9416a791e28" providerId="ADAL" clId="{8E36AF00-0C6B-4CA9-8CBA-C75F69487383}" dt="2021-10-28T20:32:27.590" v="2577" actId="11529"/>
        <pc:sldMkLst>
          <pc:docMk/>
          <pc:sldMk cId="1554612464" sldId="2103813216"/>
        </pc:sldMkLst>
        <pc:spChg chg="add mod">
          <ac:chgData name="Shekhar Kumar" userId="039e56cb-7030-4a3e-865a-a9416a791e28" providerId="ADAL" clId="{8E36AF00-0C6B-4CA9-8CBA-C75F69487383}" dt="2021-10-28T20:32:12.840" v="2576" actId="1076"/>
          <ac:spMkLst>
            <pc:docMk/>
            <pc:sldMk cId="1554612464" sldId="2103813216"/>
            <ac:spMk id="5" creationId="{B9084A55-6A47-4BE3-9237-5ECDE686808D}"/>
          </ac:spMkLst>
        </pc:spChg>
        <pc:spChg chg="add mod">
          <ac:chgData name="Shekhar Kumar" userId="039e56cb-7030-4a3e-865a-a9416a791e28" providerId="ADAL" clId="{8E36AF00-0C6B-4CA9-8CBA-C75F69487383}" dt="2021-10-28T20:27:08.444" v="2511" actId="207"/>
          <ac:spMkLst>
            <pc:docMk/>
            <pc:sldMk cId="1554612464" sldId="2103813216"/>
            <ac:spMk id="8" creationId="{6DBB1037-AD08-42DF-ABFC-D4D06CADA34E}"/>
          </ac:spMkLst>
        </pc:spChg>
        <pc:spChg chg="mod">
          <ac:chgData name="Shekhar Kumar" userId="039e56cb-7030-4a3e-865a-a9416a791e28" providerId="ADAL" clId="{8E36AF00-0C6B-4CA9-8CBA-C75F69487383}" dt="2021-10-28T20:31:01.455" v="2552" actId="1076"/>
          <ac:spMkLst>
            <pc:docMk/>
            <pc:sldMk cId="1554612464" sldId="2103813216"/>
            <ac:spMk id="19" creationId="{0A989110-7756-4409-A23D-5CA0C1E50BB8}"/>
          </ac:spMkLst>
        </pc:spChg>
        <pc:spChg chg="add del mod">
          <ac:chgData name="Shekhar Kumar" userId="039e56cb-7030-4a3e-865a-a9416a791e28" providerId="ADAL" clId="{8E36AF00-0C6B-4CA9-8CBA-C75F69487383}" dt="2021-10-28T20:25:59.359" v="2504" actId="14100"/>
          <ac:spMkLst>
            <pc:docMk/>
            <pc:sldMk cId="1554612464" sldId="2103813216"/>
            <ac:spMk id="70" creationId="{8FDBCF3D-64FA-4EE1-B940-2D7333713680}"/>
          </ac:spMkLst>
        </pc:spChg>
        <pc:spChg chg="add mod">
          <ac:chgData name="Shekhar Kumar" userId="039e56cb-7030-4a3e-865a-a9416a791e28" providerId="ADAL" clId="{8E36AF00-0C6B-4CA9-8CBA-C75F69487383}" dt="2021-10-28T20:27:37.142" v="2516" actId="1076"/>
          <ac:spMkLst>
            <pc:docMk/>
            <pc:sldMk cId="1554612464" sldId="2103813216"/>
            <ac:spMk id="77" creationId="{9424B5C3-EFA7-45DA-BD96-E065580E6566}"/>
          </ac:spMkLst>
        </pc:spChg>
        <pc:spChg chg="add mod">
          <ac:chgData name="Shekhar Kumar" userId="039e56cb-7030-4a3e-865a-a9416a791e28" providerId="ADAL" clId="{8E36AF00-0C6B-4CA9-8CBA-C75F69487383}" dt="2021-10-28T20:28:22.937" v="2527" actId="1076"/>
          <ac:spMkLst>
            <pc:docMk/>
            <pc:sldMk cId="1554612464" sldId="2103813216"/>
            <ac:spMk id="79" creationId="{51D6CB47-8D62-4719-8E19-98F7B1AC1C70}"/>
          </ac:spMkLst>
        </pc:spChg>
        <pc:spChg chg="add mod">
          <ac:chgData name="Shekhar Kumar" userId="039e56cb-7030-4a3e-865a-a9416a791e28" providerId="ADAL" clId="{8E36AF00-0C6B-4CA9-8CBA-C75F69487383}" dt="2021-10-28T20:29:43.194" v="2540" actId="113"/>
          <ac:spMkLst>
            <pc:docMk/>
            <pc:sldMk cId="1554612464" sldId="2103813216"/>
            <ac:spMk id="83" creationId="{539782B0-B8A6-4C42-A3D6-2708765B1402}"/>
          </ac:spMkLst>
        </pc:spChg>
        <pc:spChg chg="add mod">
          <ac:chgData name="Shekhar Kumar" userId="039e56cb-7030-4a3e-865a-a9416a791e28" providerId="ADAL" clId="{8E36AF00-0C6B-4CA9-8CBA-C75F69487383}" dt="2021-10-28T20:31:27.756" v="2559" actId="1076"/>
          <ac:spMkLst>
            <pc:docMk/>
            <pc:sldMk cId="1554612464" sldId="2103813216"/>
            <ac:spMk id="89" creationId="{970BF805-B2F7-4E36-BAAA-75C97C17028B}"/>
          </ac:spMkLst>
        </pc:spChg>
        <pc:spChg chg="add mod">
          <ac:chgData name="Shekhar Kumar" userId="039e56cb-7030-4a3e-865a-a9416a791e28" providerId="ADAL" clId="{8E36AF00-0C6B-4CA9-8CBA-C75F69487383}" dt="2021-10-28T20:31:52.400" v="2573" actId="20577"/>
          <ac:spMkLst>
            <pc:docMk/>
            <pc:sldMk cId="1554612464" sldId="2103813216"/>
            <ac:spMk id="90" creationId="{97E57AF1-6533-484A-9560-4C61C036051B}"/>
          </ac:spMkLst>
        </pc:spChg>
        <pc:spChg chg="mod">
          <ac:chgData name="Shekhar Kumar" userId="039e56cb-7030-4a3e-865a-a9416a791e28" providerId="ADAL" clId="{8E36AF00-0C6B-4CA9-8CBA-C75F69487383}" dt="2021-10-28T20:28:05.611" v="2521" actId="1076"/>
          <ac:spMkLst>
            <pc:docMk/>
            <pc:sldMk cId="1554612464" sldId="2103813216"/>
            <ac:spMk id="95" creationId="{7694C6CB-E8CF-410E-9FF0-7A9729069515}"/>
          </ac:spMkLst>
        </pc:spChg>
        <pc:spChg chg="mod">
          <ac:chgData name="Shekhar Kumar" userId="039e56cb-7030-4a3e-865a-a9416a791e28" providerId="ADAL" clId="{8E36AF00-0C6B-4CA9-8CBA-C75F69487383}" dt="2021-10-28T20:28:18.361" v="2525" actId="1076"/>
          <ac:spMkLst>
            <pc:docMk/>
            <pc:sldMk cId="1554612464" sldId="2103813216"/>
            <ac:spMk id="99" creationId="{C00B960D-BFCD-4A9A-ADD8-98879A581A59}"/>
          </ac:spMkLst>
        </pc:spChg>
        <pc:picChg chg="add del mod">
          <ac:chgData name="Shekhar Kumar" userId="039e56cb-7030-4a3e-865a-a9416a791e28" providerId="ADAL" clId="{8E36AF00-0C6B-4CA9-8CBA-C75F69487383}" dt="2021-10-28T20:25:48.854" v="2501" actId="478"/>
          <ac:picMkLst>
            <pc:docMk/>
            <pc:sldMk cId="1554612464" sldId="2103813216"/>
            <ac:picMk id="75" creationId="{DB0020EB-9EC7-4EC1-85CF-B22001D03729}"/>
          </ac:picMkLst>
        </pc:picChg>
        <pc:picChg chg="add mod">
          <ac:chgData name="Shekhar Kumar" userId="039e56cb-7030-4a3e-865a-a9416a791e28" providerId="ADAL" clId="{8E36AF00-0C6B-4CA9-8CBA-C75F69487383}" dt="2021-10-28T20:27:43.480" v="2517" actId="1076"/>
          <ac:picMkLst>
            <pc:docMk/>
            <pc:sldMk cId="1554612464" sldId="2103813216"/>
            <ac:picMk id="76" creationId="{29C562CC-D7B9-43F2-A7AD-8C4BCB4E6178}"/>
          </ac:picMkLst>
        </pc:picChg>
        <pc:picChg chg="add mod">
          <ac:chgData name="Shekhar Kumar" userId="039e56cb-7030-4a3e-865a-a9416a791e28" providerId="ADAL" clId="{8E36AF00-0C6B-4CA9-8CBA-C75F69487383}" dt="2021-10-28T20:30:28.850" v="2547" actId="1076"/>
          <ac:picMkLst>
            <pc:docMk/>
            <pc:sldMk cId="1554612464" sldId="2103813216"/>
            <ac:picMk id="84" creationId="{CB9BEA5A-4519-444D-B545-65AC55EC9E5D}"/>
          </ac:picMkLst>
        </pc:picChg>
        <pc:picChg chg="add mod">
          <ac:chgData name="Shekhar Kumar" userId="039e56cb-7030-4a3e-865a-a9416a791e28" providerId="ADAL" clId="{8E36AF00-0C6B-4CA9-8CBA-C75F69487383}" dt="2021-10-28T20:30:26.003" v="2546" actId="1076"/>
          <ac:picMkLst>
            <pc:docMk/>
            <pc:sldMk cId="1554612464" sldId="2103813216"/>
            <ac:picMk id="85" creationId="{D368C47A-AA5D-46F6-B442-8B7E26D24280}"/>
          </ac:picMkLst>
        </pc:picChg>
        <pc:picChg chg="add mod">
          <ac:chgData name="Shekhar Kumar" userId="039e56cb-7030-4a3e-865a-a9416a791e28" providerId="ADAL" clId="{8E36AF00-0C6B-4CA9-8CBA-C75F69487383}" dt="2021-10-28T20:31:24.073" v="2558" actId="1076"/>
          <ac:picMkLst>
            <pc:docMk/>
            <pc:sldMk cId="1554612464" sldId="2103813216"/>
            <ac:picMk id="88" creationId="{018639CF-67B1-4839-B624-E1DC036F7B7D}"/>
          </ac:picMkLst>
        </pc:picChg>
        <pc:cxnChg chg="add mod">
          <ac:chgData name="Shekhar Kumar" userId="039e56cb-7030-4a3e-865a-a9416a791e28" providerId="ADAL" clId="{8E36AF00-0C6B-4CA9-8CBA-C75F69487383}" dt="2021-10-28T20:26:11.034" v="2505" actId="11529"/>
          <ac:cxnSpMkLst>
            <pc:docMk/>
            <pc:sldMk cId="1554612464" sldId="2103813216"/>
            <ac:cxnSpMk id="7" creationId="{218C5865-44CF-41CD-ACB2-7D39C6461693}"/>
          </ac:cxnSpMkLst>
        </pc:cxnChg>
        <pc:cxnChg chg="add">
          <ac:chgData name="Shekhar Kumar" userId="039e56cb-7030-4a3e-865a-a9416a791e28" providerId="ADAL" clId="{8E36AF00-0C6B-4CA9-8CBA-C75F69487383}" dt="2021-10-28T20:28:35.012" v="2528" actId="11529"/>
          <ac:cxnSpMkLst>
            <pc:docMk/>
            <pc:sldMk cId="1554612464" sldId="2103813216"/>
            <ac:cxnSpMk id="11" creationId="{023B255F-9E6E-40A9-BBDE-4F1CF9AC7C43}"/>
          </ac:cxnSpMkLst>
        </pc:cxnChg>
        <pc:cxnChg chg="add mod">
          <ac:chgData name="Shekhar Kumar" userId="039e56cb-7030-4a3e-865a-a9416a791e28" providerId="ADAL" clId="{8E36AF00-0C6B-4CA9-8CBA-C75F69487383}" dt="2021-10-28T20:30:36.858" v="2548" actId="11529"/>
          <ac:cxnSpMkLst>
            <pc:docMk/>
            <pc:sldMk cId="1554612464" sldId="2103813216"/>
            <ac:cxnSpMk id="22" creationId="{8744205E-455A-4CBD-8846-6D733FFD51E6}"/>
          </ac:cxnSpMkLst>
        </pc:cxnChg>
        <pc:cxnChg chg="add">
          <ac:chgData name="Shekhar Kumar" userId="039e56cb-7030-4a3e-865a-a9416a791e28" providerId="ADAL" clId="{8E36AF00-0C6B-4CA9-8CBA-C75F69487383}" dt="2021-10-28T20:32:27.590" v="2577" actId="11529"/>
          <ac:cxnSpMkLst>
            <pc:docMk/>
            <pc:sldMk cId="1554612464" sldId="2103813216"/>
            <ac:cxnSpMk id="31" creationId="{13F5786B-DA9B-466A-9C26-05E26AD3F6DF}"/>
          </ac:cxnSpMkLst>
        </pc:cxnChg>
        <pc:cxnChg chg="add mod">
          <ac:chgData name="Shekhar Kumar" userId="039e56cb-7030-4a3e-865a-a9416a791e28" providerId="ADAL" clId="{8E36AF00-0C6B-4CA9-8CBA-C75F69487383}" dt="2021-10-28T20:28:49.821" v="2532" actId="14100"/>
          <ac:cxnSpMkLst>
            <pc:docMk/>
            <pc:sldMk cId="1554612464" sldId="2103813216"/>
            <ac:cxnSpMk id="80" creationId="{A138AF84-F1C3-4C7C-A656-30C78F3E2CF3}"/>
          </ac:cxnSpMkLst>
        </pc:cxnChg>
      </pc:sldChg>
      <pc:sldChg chg="add del modTransition">
        <pc:chgData name="Shekhar Kumar" userId="039e56cb-7030-4a3e-865a-a9416a791e28" providerId="ADAL" clId="{8E36AF00-0C6B-4CA9-8CBA-C75F69487383}" dt="2021-10-28T20:24:19.761" v="2490"/>
        <pc:sldMkLst>
          <pc:docMk/>
          <pc:sldMk cId="1760550388" sldId="210381321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F8F1E-FC5E-4D01-AAAE-97B6A4BB86B9}" type="doc">
      <dgm:prSet loTypeId="urn:microsoft.com/office/officeart/2018/2/layout/IconVerticalSolidList" loCatId="icon" qsTypeId="urn:microsoft.com/office/officeart/2005/8/quickstyle/simple1" qsCatId="simple" csTypeId="urn:microsoft.com/office/officeart/2005/8/colors/accent1_4" csCatId="accent1" phldr="1"/>
      <dgm:spPr/>
      <dgm:t>
        <a:bodyPr/>
        <a:lstStyle/>
        <a:p>
          <a:endParaRPr lang="en-US"/>
        </a:p>
      </dgm:t>
    </dgm:pt>
    <dgm:pt modelId="{E7182473-AF72-4614-ACA9-EDECE7922600}">
      <dgm:prSet/>
      <dgm:spPr/>
      <dgm:t>
        <a:bodyPr/>
        <a:lstStyle/>
        <a:p>
          <a:pPr>
            <a:lnSpc>
              <a:spcPct val="100000"/>
            </a:lnSpc>
          </a:pPr>
          <a:r>
            <a:rPr lang="en-US" dirty="0">
              <a:solidFill>
                <a:schemeClr val="bg1"/>
              </a:solidFill>
            </a:rPr>
            <a:t>Chief information officer Andre is responsible for making sure that all Customer data is ingested properly and is available for any other application or organization.</a:t>
          </a:r>
        </a:p>
      </dgm:t>
    </dgm:pt>
    <dgm:pt modelId="{6F4FCFB1-F266-4292-BB08-ED50C1F1787D}" type="parTrans" cxnId="{8689D1CD-9D7C-4CED-B686-D9A7956EADD5}">
      <dgm:prSet/>
      <dgm:spPr/>
      <dgm:t>
        <a:bodyPr/>
        <a:lstStyle/>
        <a:p>
          <a:endParaRPr lang="en-US"/>
        </a:p>
      </dgm:t>
    </dgm:pt>
    <dgm:pt modelId="{5C6DC509-9FC8-40CB-81DE-FDFB42858D48}" type="sibTrans" cxnId="{8689D1CD-9D7C-4CED-B686-D9A7956EADD5}">
      <dgm:prSet/>
      <dgm:spPr/>
      <dgm:t>
        <a:bodyPr/>
        <a:lstStyle/>
        <a:p>
          <a:endParaRPr lang="en-US"/>
        </a:p>
      </dgm:t>
    </dgm:pt>
    <dgm:pt modelId="{A16865B8-DA28-4469-B2B2-FC4C580DAE1D}">
      <dgm:prSet/>
      <dgm:spPr/>
      <dgm:t>
        <a:bodyPr/>
        <a:lstStyle/>
        <a:p>
          <a:pPr>
            <a:lnSpc>
              <a:spcPct val="100000"/>
            </a:lnSpc>
          </a:pPr>
          <a:r>
            <a:rPr lang="en-US" dirty="0">
              <a:solidFill>
                <a:schemeClr val="bg1"/>
              </a:solidFill>
            </a:rPr>
            <a:t>A large portion of information submitted by customers comes in either  handwritten or scanned forms. </a:t>
          </a:r>
          <a:r>
            <a:rPr lang="en-US" dirty="0" err="1">
              <a:solidFill>
                <a:schemeClr val="bg1"/>
              </a:solidFill>
            </a:rPr>
            <a:t>Woodgrove</a:t>
          </a:r>
          <a:r>
            <a:rPr lang="en-US" dirty="0">
              <a:solidFill>
                <a:schemeClr val="bg1"/>
              </a:solidFill>
            </a:rPr>
            <a:t> spends manual labor hours to scrape and digitize the data.</a:t>
          </a:r>
        </a:p>
      </dgm:t>
    </dgm:pt>
    <dgm:pt modelId="{04FC5550-CD44-4729-90C5-8E86041B2249}" type="parTrans" cxnId="{D59D2BF0-7E3B-427E-B3D1-749976BCAC58}">
      <dgm:prSet/>
      <dgm:spPr/>
      <dgm:t>
        <a:bodyPr/>
        <a:lstStyle/>
        <a:p>
          <a:endParaRPr lang="en-US"/>
        </a:p>
      </dgm:t>
    </dgm:pt>
    <dgm:pt modelId="{05BDBE4D-4947-45B6-AB47-49FFE3EE997C}" type="sibTrans" cxnId="{D59D2BF0-7E3B-427E-B3D1-749976BCAC58}">
      <dgm:prSet/>
      <dgm:spPr/>
      <dgm:t>
        <a:bodyPr/>
        <a:lstStyle/>
        <a:p>
          <a:endParaRPr lang="en-US"/>
        </a:p>
      </dgm:t>
    </dgm:pt>
    <dgm:pt modelId="{5B6516AF-0E4E-4B08-AB9D-ADB81329FCBA}">
      <dgm:prSet/>
      <dgm:spPr/>
      <dgm:t>
        <a:bodyPr/>
        <a:lstStyle/>
        <a:p>
          <a:pPr>
            <a:lnSpc>
              <a:spcPct val="100000"/>
            </a:lnSpc>
          </a:pPr>
          <a:r>
            <a:rPr lang="en-US" dirty="0">
              <a:solidFill>
                <a:schemeClr val="bg1"/>
              </a:solidFill>
            </a:rPr>
            <a:t>The manual process has slowed down the pace of business and adds significant cost. To enhance the customer experience and cut expenses Andre is looking to use Artificial intelligence and other Azure services to automate this process.</a:t>
          </a:r>
        </a:p>
      </dgm:t>
    </dgm:pt>
    <dgm:pt modelId="{CE07DC2D-1435-4038-8E5F-19A7E592BC3C}" type="parTrans" cxnId="{B7534996-EF5D-4D2A-8648-C28A880E6925}">
      <dgm:prSet/>
      <dgm:spPr/>
      <dgm:t>
        <a:bodyPr/>
        <a:lstStyle/>
        <a:p>
          <a:endParaRPr lang="en-US"/>
        </a:p>
      </dgm:t>
    </dgm:pt>
    <dgm:pt modelId="{B19794DA-1993-436F-A818-C727EB0548C8}" type="sibTrans" cxnId="{B7534996-EF5D-4D2A-8648-C28A880E6925}">
      <dgm:prSet/>
      <dgm:spPr/>
      <dgm:t>
        <a:bodyPr/>
        <a:lstStyle/>
        <a:p>
          <a:endParaRPr lang="en-US"/>
        </a:p>
      </dgm:t>
    </dgm:pt>
    <dgm:pt modelId="{F7A90F7B-CD22-4D7A-B525-B54A76A334B7}" type="pres">
      <dgm:prSet presAssocID="{AAFF8F1E-FC5E-4D01-AAAE-97B6A4BB86B9}" presName="root" presStyleCnt="0">
        <dgm:presLayoutVars>
          <dgm:dir/>
          <dgm:resizeHandles val="exact"/>
        </dgm:presLayoutVars>
      </dgm:prSet>
      <dgm:spPr/>
    </dgm:pt>
    <dgm:pt modelId="{D36E75AD-53AB-41E7-9085-64AFE320763F}" type="pres">
      <dgm:prSet presAssocID="{E7182473-AF72-4614-ACA9-EDECE7922600}" presName="compNode" presStyleCnt="0"/>
      <dgm:spPr/>
    </dgm:pt>
    <dgm:pt modelId="{7ADF99CB-B80D-4B57-95F6-BC822C7FA524}" type="pres">
      <dgm:prSet presAssocID="{E7182473-AF72-4614-ACA9-EDECE7922600}" presName="bgRect" presStyleLbl="bgShp" presStyleIdx="0" presStyleCnt="3"/>
      <dgm:spPr/>
    </dgm:pt>
    <dgm:pt modelId="{BF036A12-00E3-4752-A5DC-EF6B8E20AAD3}" type="pres">
      <dgm:prSet presAssocID="{E7182473-AF72-4614-ACA9-EDECE79226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ptain"/>
        </a:ext>
      </dgm:extLst>
    </dgm:pt>
    <dgm:pt modelId="{469D750A-BF68-439B-A128-BA24BC4D25A7}" type="pres">
      <dgm:prSet presAssocID="{E7182473-AF72-4614-ACA9-EDECE7922600}" presName="spaceRect" presStyleCnt="0"/>
      <dgm:spPr/>
    </dgm:pt>
    <dgm:pt modelId="{E83B248A-3D8D-41D7-904C-4F8F54D55097}" type="pres">
      <dgm:prSet presAssocID="{E7182473-AF72-4614-ACA9-EDECE7922600}" presName="parTx" presStyleLbl="revTx" presStyleIdx="0" presStyleCnt="3">
        <dgm:presLayoutVars>
          <dgm:chMax val="0"/>
          <dgm:chPref val="0"/>
        </dgm:presLayoutVars>
      </dgm:prSet>
      <dgm:spPr/>
    </dgm:pt>
    <dgm:pt modelId="{48383FE2-1332-4E53-A0BE-8A203EE9DA69}" type="pres">
      <dgm:prSet presAssocID="{5C6DC509-9FC8-40CB-81DE-FDFB42858D48}" presName="sibTrans" presStyleCnt="0"/>
      <dgm:spPr/>
    </dgm:pt>
    <dgm:pt modelId="{44B543E5-3131-45BA-8254-4C5F5A7ED21A}" type="pres">
      <dgm:prSet presAssocID="{A16865B8-DA28-4469-B2B2-FC4C580DAE1D}" presName="compNode" presStyleCnt="0"/>
      <dgm:spPr/>
    </dgm:pt>
    <dgm:pt modelId="{C77B9A48-A49D-4DD5-AC7D-7CA1F1F22E56}" type="pres">
      <dgm:prSet presAssocID="{A16865B8-DA28-4469-B2B2-FC4C580DAE1D}" presName="bgRect" presStyleLbl="bgShp" presStyleIdx="1" presStyleCnt="3"/>
      <dgm:spPr/>
    </dgm:pt>
    <dgm:pt modelId="{81C8F9B7-61FA-4ACC-A1B4-F894FFE44123}" type="pres">
      <dgm:prSet presAssocID="{A16865B8-DA28-4469-B2B2-FC4C580DAE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inter"/>
        </a:ext>
      </dgm:extLst>
    </dgm:pt>
    <dgm:pt modelId="{6A5F3419-FC83-437A-9141-B8A4B037B116}" type="pres">
      <dgm:prSet presAssocID="{A16865B8-DA28-4469-B2B2-FC4C580DAE1D}" presName="spaceRect" presStyleCnt="0"/>
      <dgm:spPr/>
    </dgm:pt>
    <dgm:pt modelId="{B704FFB3-6AFE-4271-98FF-CB5C94A28A83}" type="pres">
      <dgm:prSet presAssocID="{A16865B8-DA28-4469-B2B2-FC4C580DAE1D}" presName="parTx" presStyleLbl="revTx" presStyleIdx="1" presStyleCnt="3">
        <dgm:presLayoutVars>
          <dgm:chMax val="0"/>
          <dgm:chPref val="0"/>
        </dgm:presLayoutVars>
      </dgm:prSet>
      <dgm:spPr/>
    </dgm:pt>
    <dgm:pt modelId="{60656F5F-5FAF-4A7C-9603-482C296261AD}" type="pres">
      <dgm:prSet presAssocID="{05BDBE4D-4947-45B6-AB47-49FFE3EE997C}" presName="sibTrans" presStyleCnt="0"/>
      <dgm:spPr/>
    </dgm:pt>
    <dgm:pt modelId="{55866347-7278-4558-A1E3-4E99BABAB99E}" type="pres">
      <dgm:prSet presAssocID="{5B6516AF-0E4E-4B08-AB9D-ADB81329FCBA}" presName="compNode" presStyleCnt="0"/>
      <dgm:spPr/>
    </dgm:pt>
    <dgm:pt modelId="{650360B0-F656-4031-85C3-B985E23C9C1F}" type="pres">
      <dgm:prSet presAssocID="{5B6516AF-0E4E-4B08-AB9D-ADB81329FCBA}" presName="bgRect" presStyleLbl="bgShp" presStyleIdx="2" presStyleCnt="3"/>
      <dgm:spPr/>
    </dgm:pt>
    <dgm:pt modelId="{1B28D166-759F-4D64-B73B-698ABF7437C5}" type="pres">
      <dgm:prSet presAssocID="{5B6516AF-0E4E-4B08-AB9D-ADB81329FC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F97170B4-56C3-40FC-A179-76DB6A0A9C29}" type="pres">
      <dgm:prSet presAssocID="{5B6516AF-0E4E-4B08-AB9D-ADB81329FCBA}" presName="spaceRect" presStyleCnt="0"/>
      <dgm:spPr/>
    </dgm:pt>
    <dgm:pt modelId="{FAEA8508-0577-4D2D-96C0-88C28B658178}" type="pres">
      <dgm:prSet presAssocID="{5B6516AF-0E4E-4B08-AB9D-ADB81329FCBA}" presName="parTx" presStyleLbl="revTx" presStyleIdx="2" presStyleCnt="3">
        <dgm:presLayoutVars>
          <dgm:chMax val="0"/>
          <dgm:chPref val="0"/>
        </dgm:presLayoutVars>
      </dgm:prSet>
      <dgm:spPr/>
    </dgm:pt>
  </dgm:ptLst>
  <dgm:cxnLst>
    <dgm:cxn modelId="{B5BD6B10-0C22-48B8-988F-8EBD0F4830BB}" type="presOf" srcId="{E7182473-AF72-4614-ACA9-EDECE7922600}" destId="{E83B248A-3D8D-41D7-904C-4F8F54D55097}" srcOrd="0" destOrd="0" presId="urn:microsoft.com/office/officeart/2018/2/layout/IconVerticalSolidList"/>
    <dgm:cxn modelId="{78A6C120-B88C-4734-BEC2-2DF418040E19}" type="presOf" srcId="{A16865B8-DA28-4469-B2B2-FC4C580DAE1D}" destId="{B704FFB3-6AFE-4271-98FF-CB5C94A28A83}" srcOrd="0" destOrd="0" presId="urn:microsoft.com/office/officeart/2018/2/layout/IconVerticalSolidList"/>
    <dgm:cxn modelId="{F63B9C3A-EE5C-461A-AB78-1845619E2EFA}" type="presOf" srcId="{5B6516AF-0E4E-4B08-AB9D-ADB81329FCBA}" destId="{FAEA8508-0577-4D2D-96C0-88C28B658178}" srcOrd="0" destOrd="0" presId="urn:microsoft.com/office/officeart/2018/2/layout/IconVerticalSolidList"/>
    <dgm:cxn modelId="{7220A75D-C000-4D15-AD99-01F1A37BFF63}" type="presOf" srcId="{AAFF8F1E-FC5E-4D01-AAAE-97B6A4BB86B9}" destId="{F7A90F7B-CD22-4D7A-B525-B54A76A334B7}" srcOrd="0" destOrd="0" presId="urn:microsoft.com/office/officeart/2018/2/layout/IconVerticalSolidList"/>
    <dgm:cxn modelId="{B7534996-EF5D-4D2A-8648-C28A880E6925}" srcId="{AAFF8F1E-FC5E-4D01-AAAE-97B6A4BB86B9}" destId="{5B6516AF-0E4E-4B08-AB9D-ADB81329FCBA}" srcOrd="2" destOrd="0" parTransId="{CE07DC2D-1435-4038-8E5F-19A7E592BC3C}" sibTransId="{B19794DA-1993-436F-A818-C727EB0548C8}"/>
    <dgm:cxn modelId="{8689D1CD-9D7C-4CED-B686-D9A7956EADD5}" srcId="{AAFF8F1E-FC5E-4D01-AAAE-97B6A4BB86B9}" destId="{E7182473-AF72-4614-ACA9-EDECE7922600}" srcOrd="0" destOrd="0" parTransId="{6F4FCFB1-F266-4292-BB08-ED50C1F1787D}" sibTransId="{5C6DC509-9FC8-40CB-81DE-FDFB42858D48}"/>
    <dgm:cxn modelId="{D59D2BF0-7E3B-427E-B3D1-749976BCAC58}" srcId="{AAFF8F1E-FC5E-4D01-AAAE-97B6A4BB86B9}" destId="{A16865B8-DA28-4469-B2B2-FC4C580DAE1D}" srcOrd="1" destOrd="0" parTransId="{04FC5550-CD44-4729-90C5-8E86041B2249}" sibTransId="{05BDBE4D-4947-45B6-AB47-49FFE3EE997C}"/>
    <dgm:cxn modelId="{3B48EAF4-0E09-46A2-B999-B30B07A1ED77}" type="presParOf" srcId="{F7A90F7B-CD22-4D7A-B525-B54A76A334B7}" destId="{D36E75AD-53AB-41E7-9085-64AFE320763F}" srcOrd="0" destOrd="0" presId="urn:microsoft.com/office/officeart/2018/2/layout/IconVerticalSolidList"/>
    <dgm:cxn modelId="{B1C1AC1C-84F0-438A-8B98-7A3A206D64CF}" type="presParOf" srcId="{D36E75AD-53AB-41E7-9085-64AFE320763F}" destId="{7ADF99CB-B80D-4B57-95F6-BC822C7FA524}" srcOrd="0" destOrd="0" presId="urn:microsoft.com/office/officeart/2018/2/layout/IconVerticalSolidList"/>
    <dgm:cxn modelId="{89C51D69-470B-4699-9AE7-AC4D64B3FAC7}" type="presParOf" srcId="{D36E75AD-53AB-41E7-9085-64AFE320763F}" destId="{BF036A12-00E3-4752-A5DC-EF6B8E20AAD3}" srcOrd="1" destOrd="0" presId="urn:microsoft.com/office/officeart/2018/2/layout/IconVerticalSolidList"/>
    <dgm:cxn modelId="{E5800943-B030-4B28-83EE-700DBDF9CF77}" type="presParOf" srcId="{D36E75AD-53AB-41E7-9085-64AFE320763F}" destId="{469D750A-BF68-439B-A128-BA24BC4D25A7}" srcOrd="2" destOrd="0" presId="urn:microsoft.com/office/officeart/2018/2/layout/IconVerticalSolidList"/>
    <dgm:cxn modelId="{5BF29FA8-459B-4482-8505-763DBDFD05AF}" type="presParOf" srcId="{D36E75AD-53AB-41E7-9085-64AFE320763F}" destId="{E83B248A-3D8D-41D7-904C-4F8F54D55097}" srcOrd="3" destOrd="0" presId="urn:microsoft.com/office/officeart/2018/2/layout/IconVerticalSolidList"/>
    <dgm:cxn modelId="{264F9653-ED79-4147-BBD7-AAA6623E7E8A}" type="presParOf" srcId="{F7A90F7B-CD22-4D7A-B525-B54A76A334B7}" destId="{48383FE2-1332-4E53-A0BE-8A203EE9DA69}" srcOrd="1" destOrd="0" presId="urn:microsoft.com/office/officeart/2018/2/layout/IconVerticalSolidList"/>
    <dgm:cxn modelId="{DCF909D8-276C-462E-8B9D-5A74B53968D9}" type="presParOf" srcId="{F7A90F7B-CD22-4D7A-B525-B54A76A334B7}" destId="{44B543E5-3131-45BA-8254-4C5F5A7ED21A}" srcOrd="2" destOrd="0" presId="urn:microsoft.com/office/officeart/2018/2/layout/IconVerticalSolidList"/>
    <dgm:cxn modelId="{CA44F9FE-EAB6-4F42-8C4E-A3C5CB1007B9}" type="presParOf" srcId="{44B543E5-3131-45BA-8254-4C5F5A7ED21A}" destId="{C77B9A48-A49D-4DD5-AC7D-7CA1F1F22E56}" srcOrd="0" destOrd="0" presId="urn:microsoft.com/office/officeart/2018/2/layout/IconVerticalSolidList"/>
    <dgm:cxn modelId="{5E24CF38-CDA9-4B6A-B517-0A4CD0DD97EC}" type="presParOf" srcId="{44B543E5-3131-45BA-8254-4C5F5A7ED21A}" destId="{81C8F9B7-61FA-4ACC-A1B4-F894FFE44123}" srcOrd="1" destOrd="0" presId="urn:microsoft.com/office/officeart/2018/2/layout/IconVerticalSolidList"/>
    <dgm:cxn modelId="{07A10113-4CBF-4B61-8592-39BB349E25A8}" type="presParOf" srcId="{44B543E5-3131-45BA-8254-4C5F5A7ED21A}" destId="{6A5F3419-FC83-437A-9141-B8A4B037B116}" srcOrd="2" destOrd="0" presId="urn:microsoft.com/office/officeart/2018/2/layout/IconVerticalSolidList"/>
    <dgm:cxn modelId="{1DC1768F-F404-46F5-9B43-5490ECE28705}" type="presParOf" srcId="{44B543E5-3131-45BA-8254-4C5F5A7ED21A}" destId="{B704FFB3-6AFE-4271-98FF-CB5C94A28A83}" srcOrd="3" destOrd="0" presId="urn:microsoft.com/office/officeart/2018/2/layout/IconVerticalSolidList"/>
    <dgm:cxn modelId="{C0421815-227B-4C69-B65C-EB48A7BF4D77}" type="presParOf" srcId="{F7A90F7B-CD22-4D7A-B525-B54A76A334B7}" destId="{60656F5F-5FAF-4A7C-9603-482C296261AD}" srcOrd="3" destOrd="0" presId="urn:microsoft.com/office/officeart/2018/2/layout/IconVerticalSolidList"/>
    <dgm:cxn modelId="{4103186E-2BEA-428E-BFEE-1283FF6497A4}" type="presParOf" srcId="{F7A90F7B-CD22-4D7A-B525-B54A76A334B7}" destId="{55866347-7278-4558-A1E3-4E99BABAB99E}" srcOrd="4" destOrd="0" presId="urn:microsoft.com/office/officeart/2018/2/layout/IconVerticalSolidList"/>
    <dgm:cxn modelId="{6E4E55AA-079D-4821-851B-935F8E894641}" type="presParOf" srcId="{55866347-7278-4558-A1E3-4E99BABAB99E}" destId="{650360B0-F656-4031-85C3-B985E23C9C1F}" srcOrd="0" destOrd="0" presId="urn:microsoft.com/office/officeart/2018/2/layout/IconVerticalSolidList"/>
    <dgm:cxn modelId="{90A55B8E-1053-421F-B0B9-75C1B56F5DF7}" type="presParOf" srcId="{55866347-7278-4558-A1E3-4E99BABAB99E}" destId="{1B28D166-759F-4D64-B73B-698ABF7437C5}" srcOrd="1" destOrd="0" presId="urn:microsoft.com/office/officeart/2018/2/layout/IconVerticalSolidList"/>
    <dgm:cxn modelId="{848F92C5-871C-40B1-BAA4-6B2FE67E4C90}" type="presParOf" srcId="{55866347-7278-4558-A1E3-4E99BABAB99E}" destId="{F97170B4-56C3-40FC-A179-76DB6A0A9C29}" srcOrd="2" destOrd="0" presId="urn:microsoft.com/office/officeart/2018/2/layout/IconVerticalSolidList"/>
    <dgm:cxn modelId="{518C217F-7BEB-4D52-875D-A4E8B19CA852}" type="presParOf" srcId="{55866347-7278-4558-A1E3-4E99BABAB99E}" destId="{FAEA8508-0577-4D2D-96C0-88C28B65817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CF13F-2431-41BF-9587-4CA10D4AA7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16E2C88-4771-433E-A79C-C48D46A60716}">
      <dgm:prSet/>
      <dgm:spPr/>
      <dgm:t>
        <a:bodyPr/>
        <a:lstStyle/>
        <a:p>
          <a:r>
            <a:rPr lang="en-US"/>
            <a:t>Orientation and context and tech setup  	                         30 mins</a:t>
          </a:r>
        </a:p>
      </dgm:t>
    </dgm:pt>
    <dgm:pt modelId="{15A66235-7C91-47DF-9E6F-E002A2E14E6E}" type="parTrans" cxnId="{9E32F5FD-BAAC-40F7-BD62-8A2FB33814B3}">
      <dgm:prSet/>
      <dgm:spPr/>
      <dgm:t>
        <a:bodyPr/>
        <a:lstStyle/>
        <a:p>
          <a:endParaRPr lang="en-US"/>
        </a:p>
      </dgm:t>
    </dgm:pt>
    <dgm:pt modelId="{D5E6C071-B8A1-4EF0-BA10-86E59B65577A}" type="sibTrans" cxnId="{9E32F5FD-BAAC-40F7-BD62-8A2FB33814B3}">
      <dgm:prSet/>
      <dgm:spPr/>
      <dgm:t>
        <a:bodyPr/>
        <a:lstStyle/>
        <a:p>
          <a:endParaRPr lang="en-US"/>
        </a:p>
      </dgm:t>
    </dgm:pt>
    <dgm:pt modelId="{5D21B050-C8CA-4EC3-AEE7-20A88FC6327F}">
      <dgm:prSet/>
      <dgm:spPr/>
      <dgm:t>
        <a:bodyPr/>
        <a:lstStyle/>
        <a:p>
          <a:r>
            <a:rPr lang="en-US"/>
            <a:t>Background</a:t>
          </a:r>
        </a:p>
      </dgm:t>
    </dgm:pt>
    <dgm:pt modelId="{32961341-CE84-46EB-8AA2-1B56A0AC8354}" type="parTrans" cxnId="{66EB9730-AF6E-43BC-B7D1-D12E672B4E5B}">
      <dgm:prSet/>
      <dgm:spPr/>
      <dgm:t>
        <a:bodyPr/>
        <a:lstStyle/>
        <a:p>
          <a:endParaRPr lang="en-US"/>
        </a:p>
      </dgm:t>
    </dgm:pt>
    <dgm:pt modelId="{D784A8B5-1629-4F82-9C81-A4C4B90B7E2B}" type="sibTrans" cxnId="{66EB9730-AF6E-43BC-B7D1-D12E672B4E5B}">
      <dgm:prSet/>
      <dgm:spPr/>
      <dgm:t>
        <a:bodyPr/>
        <a:lstStyle/>
        <a:p>
          <a:endParaRPr lang="en-US"/>
        </a:p>
      </dgm:t>
    </dgm:pt>
    <dgm:pt modelId="{833C6C10-AA69-4CB7-B3E4-C69496F96E09}">
      <dgm:prSet/>
      <dgm:spPr/>
      <dgm:t>
        <a:bodyPr/>
        <a:lstStyle/>
        <a:p>
          <a:r>
            <a:rPr lang="en-US"/>
            <a:t>Environment </a:t>
          </a:r>
        </a:p>
      </dgm:t>
    </dgm:pt>
    <dgm:pt modelId="{23C8DA3D-C025-4516-AB82-7E72794A7F7B}" type="parTrans" cxnId="{ED9D47A4-F329-4CEA-AF40-A6E9CF436884}">
      <dgm:prSet/>
      <dgm:spPr/>
      <dgm:t>
        <a:bodyPr/>
        <a:lstStyle/>
        <a:p>
          <a:endParaRPr lang="en-US"/>
        </a:p>
      </dgm:t>
    </dgm:pt>
    <dgm:pt modelId="{A1B0A2B5-1417-4DFA-AFD6-DEF5B82DFCAB}" type="sibTrans" cxnId="{ED9D47A4-F329-4CEA-AF40-A6E9CF436884}">
      <dgm:prSet/>
      <dgm:spPr/>
      <dgm:t>
        <a:bodyPr/>
        <a:lstStyle/>
        <a:p>
          <a:endParaRPr lang="en-US"/>
        </a:p>
      </dgm:t>
    </dgm:pt>
    <dgm:pt modelId="{A05CC60D-A0B0-46E8-B8AA-165D5E9D17FD}">
      <dgm:prSet/>
      <dgm:spPr/>
      <dgm:t>
        <a:bodyPr/>
        <a:lstStyle/>
        <a:p>
          <a:r>
            <a:rPr lang="en-US"/>
            <a:t>Needed assets </a:t>
          </a:r>
        </a:p>
      </dgm:t>
    </dgm:pt>
    <dgm:pt modelId="{244817C4-8227-4C43-91AF-8FDA11A72552}" type="parTrans" cxnId="{B91A3051-1E64-4B36-98D5-E8EB0D2E9C16}">
      <dgm:prSet/>
      <dgm:spPr/>
      <dgm:t>
        <a:bodyPr/>
        <a:lstStyle/>
        <a:p>
          <a:endParaRPr lang="en-US"/>
        </a:p>
      </dgm:t>
    </dgm:pt>
    <dgm:pt modelId="{5D87F192-DFA7-434B-9D7C-D475933AF9B0}" type="sibTrans" cxnId="{B91A3051-1E64-4B36-98D5-E8EB0D2E9C16}">
      <dgm:prSet/>
      <dgm:spPr/>
      <dgm:t>
        <a:bodyPr/>
        <a:lstStyle/>
        <a:p>
          <a:endParaRPr lang="en-US"/>
        </a:p>
      </dgm:t>
    </dgm:pt>
    <dgm:pt modelId="{40C4392D-C1BA-46F0-86F4-6580FD23266E}">
      <dgm:prSet/>
      <dgm:spPr/>
      <dgm:t>
        <a:bodyPr/>
        <a:lstStyle/>
        <a:p>
          <a:r>
            <a:rPr lang="en-US"/>
            <a:t>Hack format </a:t>
          </a:r>
        </a:p>
      </dgm:t>
    </dgm:pt>
    <dgm:pt modelId="{B22CE985-494A-46A6-9999-7D0EA3072F79}" type="parTrans" cxnId="{7584E2B0-E72A-465D-9966-B9232761E3F5}">
      <dgm:prSet/>
      <dgm:spPr/>
      <dgm:t>
        <a:bodyPr/>
        <a:lstStyle/>
        <a:p>
          <a:endParaRPr lang="en-US"/>
        </a:p>
      </dgm:t>
    </dgm:pt>
    <dgm:pt modelId="{DC213D4E-B14F-43FB-9B9F-727F1AAF9F1D}" type="sibTrans" cxnId="{7584E2B0-E72A-465D-9966-B9232761E3F5}">
      <dgm:prSet/>
      <dgm:spPr/>
      <dgm:t>
        <a:bodyPr/>
        <a:lstStyle/>
        <a:p>
          <a:endParaRPr lang="en-US"/>
        </a:p>
      </dgm:t>
    </dgm:pt>
    <dgm:pt modelId="{0824901A-C18F-4A90-881D-E213F9981F4D}">
      <dgm:prSet/>
      <dgm:spPr/>
      <dgm:t>
        <a:bodyPr/>
        <a:lstStyle/>
        <a:p>
          <a:r>
            <a:rPr lang="en-US"/>
            <a:t>Hack &amp; learn 1   Business owner                                                     10 min</a:t>
          </a:r>
        </a:p>
      </dgm:t>
    </dgm:pt>
    <dgm:pt modelId="{3AE92B5F-D237-448F-B8EE-9033438F122B}" type="parTrans" cxnId="{844D6A9A-7768-4688-9EC3-61FA3649B6BA}">
      <dgm:prSet/>
      <dgm:spPr/>
      <dgm:t>
        <a:bodyPr/>
        <a:lstStyle/>
        <a:p>
          <a:endParaRPr lang="en-US"/>
        </a:p>
      </dgm:t>
    </dgm:pt>
    <dgm:pt modelId="{D4CFECD3-A872-4173-9094-76E22C674EBD}" type="sibTrans" cxnId="{844D6A9A-7768-4688-9EC3-61FA3649B6BA}">
      <dgm:prSet/>
      <dgm:spPr/>
      <dgm:t>
        <a:bodyPr/>
        <a:lstStyle/>
        <a:p>
          <a:endParaRPr lang="en-US"/>
        </a:p>
      </dgm:t>
    </dgm:pt>
    <dgm:pt modelId="{5705BE05-18C4-4DF8-9C97-410A715F4DDB}">
      <dgm:prSet/>
      <dgm:spPr/>
      <dgm:t>
        <a:bodyPr/>
        <a:lstStyle/>
        <a:p>
          <a:r>
            <a:rPr lang="en-US"/>
            <a:t>Business problem summary </a:t>
          </a:r>
        </a:p>
      </dgm:t>
    </dgm:pt>
    <dgm:pt modelId="{BBDCD311-EB38-4EEB-B8AB-AD765B6ADEDB}" type="parTrans" cxnId="{CBE3D14F-A3E2-4C43-917D-27823789DD75}">
      <dgm:prSet/>
      <dgm:spPr/>
      <dgm:t>
        <a:bodyPr/>
        <a:lstStyle/>
        <a:p>
          <a:endParaRPr lang="en-US"/>
        </a:p>
      </dgm:t>
    </dgm:pt>
    <dgm:pt modelId="{54E46AEA-9312-44A5-A8A9-37461FE0A8B8}" type="sibTrans" cxnId="{CBE3D14F-A3E2-4C43-917D-27823789DD75}">
      <dgm:prSet/>
      <dgm:spPr/>
      <dgm:t>
        <a:bodyPr/>
        <a:lstStyle/>
        <a:p>
          <a:endParaRPr lang="en-US"/>
        </a:p>
      </dgm:t>
    </dgm:pt>
    <dgm:pt modelId="{61C177CF-6A0F-4E3B-BC41-65E4E8C9B276}">
      <dgm:prSet/>
      <dgm:spPr/>
      <dgm:t>
        <a:bodyPr/>
        <a:lstStyle/>
        <a:p>
          <a:r>
            <a:rPr lang="en-US"/>
            <a:t>Hack &amp; learn 2 	 Data Scientist 			                            90 min 	</a:t>
          </a:r>
        </a:p>
      </dgm:t>
    </dgm:pt>
    <dgm:pt modelId="{560A959F-3F04-4780-A767-749431FD5B66}" type="parTrans" cxnId="{0F3B2F6E-5EB6-43C0-8A15-CF6F53F338F0}">
      <dgm:prSet/>
      <dgm:spPr/>
      <dgm:t>
        <a:bodyPr/>
        <a:lstStyle/>
        <a:p>
          <a:endParaRPr lang="en-US"/>
        </a:p>
      </dgm:t>
    </dgm:pt>
    <dgm:pt modelId="{5B1D625E-4E36-4F67-8397-3F7276DE2AAF}" type="sibTrans" cxnId="{0F3B2F6E-5EB6-43C0-8A15-CF6F53F338F0}">
      <dgm:prSet/>
      <dgm:spPr/>
      <dgm:t>
        <a:bodyPr/>
        <a:lstStyle/>
        <a:p>
          <a:endParaRPr lang="en-US"/>
        </a:p>
      </dgm:t>
    </dgm:pt>
    <dgm:pt modelId="{E2C75B5D-845F-4210-B4B5-F97F1A533751}">
      <dgm:prSet/>
      <dgm:spPr/>
      <dgm:t>
        <a:bodyPr/>
        <a:lstStyle/>
        <a:p>
          <a:r>
            <a:rPr lang="en-US"/>
            <a:t>Forms Recognizer intro and demo</a:t>
          </a:r>
        </a:p>
      </dgm:t>
    </dgm:pt>
    <dgm:pt modelId="{63754BE5-4789-4AC7-A327-B0E33C492D6A}" type="parTrans" cxnId="{79A8806E-0B8E-424C-B0DE-2611C3569800}">
      <dgm:prSet/>
      <dgm:spPr/>
      <dgm:t>
        <a:bodyPr/>
        <a:lstStyle/>
        <a:p>
          <a:endParaRPr lang="en-US"/>
        </a:p>
      </dgm:t>
    </dgm:pt>
    <dgm:pt modelId="{5E335FB7-28A3-4F55-A835-FB78946318EF}" type="sibTrans" cxnId="{79A8806E-0B8E-424C-B0DE-2611C3569800}">
      <dgm:prSet/>
      <dgm:spPr/>
      <dgm:t>
        <a:bodyPr/>
        <a:lstStyle/>
        <a:p>
          <a:endParaRPr lang="en-US"/>
        </a:p>
      </dgm:t>
    </dgm:pt>
    <dgm:pt modelId="{C7E8EE00-FC7D-4652-9B4D-9457E693ACCF}">
      <dgm:prSet/>
      <dgm:spPr/>
      <dgm:t>
        <a:bodyPr/>
        <a:lstStyle/>
        <a:p>
          <a:r>
            <a:rPr lang="en-US"/>
            <a:t>Forms recognizer prebuild DL model test </a:t>
          </a:r>
        </a:p>
      </dgm:t>
    </dgm:pt>
    <dgm:pt modelId="{B646C6C8-BF24-476D-8A8A-EEAC1380DE28}" type="parTrans" cxnId="{511CACCA-7438-4CD9-8B7B-2F1076D54C49}">
      <dgm:prSet/>
      <dgm:spPr/>
      <dgm:t>
        <a:bodyPr/>
        <a:lstStyle/>
        <a:p>
          <a:endParaRPr lang="en-US"/>
        </a:p>
      </dgm:t>
    </dgm:pt>
    <dgm:pt modelId="{93EAE70B-7ED2-4D26-9DFE-88A0E7E3005F}" type="sibTrans" cxnId="{511CACCA-7438-4CD9-8B7B-2F1076D54C49}">
      <dgm:prSet/>
      <dgm:spPr/>
      <dgm:t>
        <a:bodyPr/>
        <a:lstStyle/>
        <a:p>
          <a:endParaRPr lang="en-US"/>
        </a:p>
      </dgm:t>
    </dgm:pt>
    <dgm:pt modelId="{BE549D87-3940-4BB8-AD7F-317596323853}">
      <dgm:prSet/>
      <dgm:spPr/>
      <dgm:t>
        <a:bodyPr/>
        <a:lstStyle/>
        <a:p>
          <a:r>
            <a:rPr lang="en-US" dirty="0"/>
            <a:t>Label and train a new model for Insurance </a:t>
          </a:r>
        </a:p>
      </dgm:t>
    </dgm:pt>
    <dgm:pt modelId="{006AF913-D50E-40EF-833F-02FB2A98EDBD}" type="parTrans" cxnId="{29BC6BB1-98C7-4F10-98BE-814B3E53EEE1}">
      <dgm:prSet/>
      <dgm:spPr/>
      <dgm:t>
        <a:bodyPr/>
        <a:lstStyle/>
        <a:p>
          <a:endParaRPr lang="en-US"/>
        </a:p>
      </dgm:t>
    </dgm:pt>
    <dgm:pt modelId="{71C257FD-E06E-46BA-824D-A701A1F9223F}" type="sibTrans" cxnId="{29BC6BB1-98C7-4F10-98BE-814B3E53EEE1}">
      <dgm:prSet/>
      <dgm:spPr/>
      <dgm:t>
        <a:bodyPr/>
        <a:lstStyle/>
        <a:p>
          <a:endParaRPr lang="en-US"/>
        </a:p>
      </dgm:t>
    </dgm:pt>
    <dgm:pt modelId="{41DF39E4-7389-4232-A444-FC6769E64195}">
      <dgm:prSet/>
      <dgm:spPr/>
      <dgm:t>
        <a:bodyPr/>
        <a:lstStyle/>
        <a:p>
          <a:r>
            <a:rPr lang="en-US" dirty="0"/>
            <a:t>Custom vision intro and demo </a:t>
          </a:r>
        </a:p>
      </dgm:t>
    </dgm:pt>
    <dgm:pt modelId="{7D34672F-CF93-402D-BDEA-A2BB9D917E88}" type="parTrans" cxnId="{D559CF2B-178A-4E9C-81DB-9A61B81F9A16}">
      <dgm:prSet/>
      <dgm:spPr/>
      <dgm:t>
        <a:bodyPr/>
        <a:lstStyle/>
        <a:p>
          <a:endParaRPr lang="en-US"/>
        </a:p>
      </dgm:t>
    </dgm:pt>
    <dgm:pt modelId="{6C4FC062-5655-4C77-8F81-1F93187745C2}" type="sibTrans" cxnId="{D559CF2B-178A-4E9C-81DB-9A61B81F9A16}">
      <dgm:prSet/>
      <dgm:spPr/>
      <dgm:t>
        <a:bodyPr/>
        <a:lstStyle/>
        <a:p>
          <a:endParaRPr lang="en-US"/>
        </a:p>
      </dgm:t>
    </dgm:pt>
    <dgm:pt modelId="{0492B0EE-B28F-4F5F-92F8-3F85530E77F1}">
      <dgm:prSet/>
      <dgm:spPr/>
      <dgm:t>
        <a:bodyPr/>
        <a:lstStyle/>
        <a:p>
          <a:r>
            <a:rPr lang="en-US"/>
            <a:t>Custom vision training and testing </a:t>
          </a:r>
        </a:p>
      </dgm:t>
    </dgm:pt>
    <dgm:pt modelId="{F866A8EB-FE2E-4F4B-99BA-EE5CD5D11CB1}" type="parTrans" cxnId="{16E850D1-61F0-4CC0-ABDB-D168315D8D0B}">
      <dgm:prSet/>
      <dgm:spPr/>
      <dgm:t>
        <a:bodyPr/>
        <a:lstStyle/>
        <a:p>
          <a:endParaRPr lang="en-US"/>
        </a:p>
      </dgm:t>
    </dgm:pt>
    <dgm:pt modelId="{861220CE-BB00-40EC-8081-1B685C92B33F}" type="sibTrans" cxnId="{16E850D1-61F0-4CC0-ABDB-D168315D8D0B}">
      <dgm:prSet/>
      <dgm:spPr/>
      <dgm:t>
        <a:bodyPr/>
        <a:lstStyle/>
        <a:p>
          <a:endParaRPr lang="en-US"/>
        </a:p>
      </dgm:t>
    </dgm:pt>
    <dgm:pt modelId="{B3E96D9D-A99C-47A3-865B-386EE13A7C7A}" type="pres">
      <dgm:prSet presAssocID="{7A2CF13F-2431-41BF-9587-4CA10D4AA755}" presName="linear" presStyleCnt="0">
        <dgm:presLayoutVars>
          <dgm:animLvl val="lvl"/>
          <dgm:resizeHandles val="exact"/>
        </dgm:presLayoutVars>
      </dgm:prSet>
      <dgm:spPr/>
    </dgm:pt>
    <dgm:pt modelId="{7E873ADB-B6B8-4D4A-8E89-538092ACE7C0}" type="pres">
      <dgm:prSet presAssocID="{516E2C88-4771-433E-A79C-C48D46A60716}" presName="parentText" presStyleLbl="node1" presStyleIdx="0" presStyleCnt="3">
        <dgm:presLayoutVars>
          <dgm:chMax val="0"/>
          <dgm:bulletEnabled val="1"/>
        </dgm:presLayoutVars>
      </dgm:prSet>
      <dgm:spPr/>
    </dgm:pt>
    <dgm:pt modelId="{254E6D64-35DE-4577-B4E1-9155EAE15946}" type="pres">
      <dgm:prSet presAssocID="{516E2C88-4771-433E-A79C-C48D46A60716}" presName="childText" presStyleLbl="revTx" presStyleIdx="0" presStyleCnt="3">
        <dgm:presLayoutVars>
          <dgm:bulletEnabled val="1"/>
        </dgm:presLayoutVars>
      </dgm:prSet>
      <dgm:spPr/>
    </dgm:pt>
    <dgm:pt modelId="{C35E1C11-DD46-4569-A55B-4C9F4AF525D2}" type="pres">
      <dgm:prSet presAssocID="{0824901A-C18F-4A90-881D-E213F9981F4D}" presName="parentText" presStyleLbl="node1" presStyleIdx="1" presStyleCnt="3">
        <dgm:presLayoutVars>
          <dgm:chMax val="0"/>
          <dgm:bulletEnabled val="1"/>
        </dgm:presLayoutVars>
      </dgm:prSet>
      <dgm:spPr/>
    </dgm:pt>
    <dgm:pt modelId="{4E3DF4D8-CD49-4073-8BE2-5BC0D6FB588A}" type="pres">
      <dgm:prSet presAssocID="{0824901A-C18F-4A90-881D-E213F9981F4D}" presName="childText" presStyleLbl="revTx" presStyleIdx="1" presStyleCnt="3">
        <dgm:presLayoutVars>
          <dgm:bulletEnabled val="1"/>
        </dgm:presLayoutVars>
      </dgm:prSet>
      <dgm:spPr/>
    </dgm:pt>
    <dgm:pt modelId="{EDA8706B-FDA0-4F98-80BB-99B48B7FFEC5}" type="pres">
      <dgm:prSet presAssocID="{61C177CF-6A0F-4E3B-BC41-65E4E8C9B276}" presName="parentText" presStyleLbl="node1" presStyleIdx="2" presStyleCnt="3">
        <dgm:presLayoutVars>
          <dgm:chMax val="0"/>
          <dgm:bulletEnabled val="1"/>
        </dgm:presLayoutVars>
      </dgm:prSet>
      <dgm:spPr/>
    </dgm:pt>
    <dgm:pt modelId="{583211FE-AF0D-462E-A2AE-CE41D39A2731}" type="pres">
      <dgm:prSet presAssocID="{61C177CF-6A0F-4E3B-BC41-65E4E8C9B276}" presName="childText" presStyleLbl="revTx" presStyleIdx="2" presStyleCnt="3">
        <dgm:presLayoutVars>
          <dgm:bulletEnabled val="1"/>
        </dgm:presLayoutVars>
      </dgm:prSet>
      <dgm:spPr/>
    </dgm:pt>
  </dgm:ptLst>
  <dgm:cxnLst>
    <dgm:cxn modelId="{4D1CF602-EE3E-4480-AAB1-135E61A5B427}" type="presOf" srcId="{0492B0EE-B28F-4F5F-92F8-3F85530E77F1}" destId="{583211FE-AF0D-462E-A2AE-CE41D39A2731}" srcOrd="0" destOrd="1" presId="urn:microsoft.com/office/officeart/2005/8/layout/vList2"/>
    <dgm:cxn modelId="{903F1B05-37C1-4952-BDC8-8FAEBCD50D1B}" type="presOf" srcId="{E2C75B5D-845F-4210-B4B5-F97F1A533751}" destId="{583211FE-AF0D-462E-A2AE-CE41D39A2731}" srcOrd="0" destOrd="2" presId="urn:microsoft.com/office/officeart/2005/8/layout/vList2"/>
    <dgm:cxn modelId="{896EDB18-B64E-4E46-BA86-321C089E223C}" type="presOf" srcId="{833C6C10-AA69-4CB7-B3E4-C69496F96E09}" destId="{254E6D64-35DE-4577-B4E1-9155EAE15946}" srcOrd="0" destOrd="1" presId="urn:microsoft.com/office/officeart/2005/8/layout/vList2"/>
    <dgm:cxn modelId="{86316919-5A70-4354-8FEC-928DFD95DB94}" type="presOf" srcId="{40C4392D-C1BA-46F0-86F4-6580FD23266E}" destId="{254E6D64-35DE-4577-B4E1-9155EAE15946}" srcOrd="0" destOrd="3" presId="urn:microsoft.com/office/officeart/2005/8/layout/vList2"/>
    <dgm:cxn modelId="{D559CF2B-178A-4E9C-81DB-9A61B81F9A16}" srcId="{61C177CF-6A0F-4E3B-BC41-65E4E8C9B276}" destId="{41DF39E4-7389-4232-A444-FC6769E64195}" srcOrd="0" destOrd="0" parTransId="{7D34672F-CF93-402D-BDEA-A2BB9D917E88}" sibTransId="{6C4FC062-5655-4C77-8F81-1F93187745C2}"/>
    <dgm:cxn modelId="{66EB9730-AF6E-43BC-B7D1-D12E672B4E5B}" srcId="{516E2C88-4771-433E-A79C-C48D46A60716}" destId="{5D21B050-C8CA-4EC3-AEE7-20A88FC6327F}" srcOrd="0" destOrd="0" parTransId="{32961341-CE84-46EB-8AA2-1B56A0AC8354}" sibTransId="{D784A8B5-1629-4F82-9C81-A4C4B90B7E2B}"/>
    <dgm:cxn modelId="{AD9EC63D-7391-4120-823F-2A9B3C490B6D}" type="presOf" srcId="{516E2C88-4771-433E-A79C-C48D46A60716}" destId="{7E873ADB-B6B8-4D4A-8E89-538092ACE7C0}" srcOrd="0" destOrd="0" presId="urn:microsoft.com/office/officeart/2005/8/layout/vList2"/>
    <dgm:cxn modelId="{34C36B62-63CE-474C-A8E6-894046EFE410}" type="presOf" srcId="{A05CC60D-A0B0-46E8-B8AA-165D5E9D17FD}" destId="{254E6D64-35DE-4577-B4E1-9155EAE15946}" srcOrd="0" destOrd="2" presId="urn:microsoft.com/office/officeart/2005/8/layout/vList2"/>
    <dgm:cxn modelId="{43CB0D4A-6C25-4716-8D7D-942A09A7447E}" type="presOf" srcId="{C7E8EE00-FC7D-4652-9B4D-9457E693ACCF}" destId="{583211FE-AF0D-462E-A2AE-CE41D39A2731}" srcOrd="0" destOrd="3" presId="urn:microsoft.com/office/officeart/2005/8/layout/vList2"/>
    <dgm:cxn modelId="{0140384B-50A2-4B55-9998-3B02B15F0F3A}" type="presOf" srcId="{5705BE05-18C4-4DF8-9C97-410A715F4DDB}" destId="{4E3DF4D8-CD49-4073-8BE2-5BC0D6FB588A}" srcOrd="0" destOrd="0" presId="urn:microsoft.com/office/officeart/2005/8/layout/vList2"/>
    <dgm:cxn modelId="{0F3B2F6E-5EB6-43C0-8A15-CF6F53F338F0}" srcId="{7A2CF13F-2431-41BF-9587-4CA10D4AA755}" destId="{61C177CF-6A0F-4E3B-BC41-65E4E8C9B276}" srcOrd="2" destOrd="0" parTransId="{560A959F-3F04-4780-A767-749431FD5B66}" sibTransId="{5B1D625E-4E36-4F67-8397-3F7276DE2AAF}"/>
    <dgm:cxn modelId="{79A8806E-0B8E-424C-B0DE-2611C3569800}" srcId="{61C177CF-6A0F-4E3B-BC41-65E4E8C9B276}" destId="{E2C75B5D-845F-4210-B4B5-F97F1A533751}" srcOrd="2" destOrd="0" parTransId="{63754BE5-4789-4AC7-A327-B0E33C492D6A}" sibTransId="{5E335FB7-28A3-4F55-A835-FB78946318EF}"/>
    <dgm:cxn modelId="{CBE3D14F-A3E2-4C43-917D-27823789DD75}" srcId="{0824901A-C18F-4A90-881D-E213F9981F4D}" destId="{5705BE05-18C4-4DF8-9C97-410A715F4DDB}" srcOrd="0" destOrd="0" parTransId="{BBDCD311-EB38-4EEB-B8AB-AD765B6ADEDB}" sibTransId="{54E46AEA-9312-44A5-A8A9-37461FE0A8B8}"/>
    <dgm:cxn modelId="{B91A3051-1E64-4B36-98D5-E8EB0D2E9C16}" srcId="{516E2C88-4771-433E-A79C-C48D46A60716}" destId="{A05CC60D-A0B0-46E8-B8AA-165D5E9D17FD}" srcOrd="2" destOrd="0" parTransId="{244817C4-8227-4C43-91AF-8FDA11A72552}" sibTransId="{5D87F192-DFA7-434B-9D7C-D475933AF9B0}"/>
    <dgm:cxn modelId="{CA35038B-3C9C-4904-B789-7B371FACF94F}" type="presOf" srcId="{BE549D87-3940-4BB8-AD7F-317596323853}" destId="{583211FE-AF0D-462E-A2AE-CE41D39A2731}" srcOrd="0" destOrd="4" presId="urn:microsoft.com/office/officeart/2005/8/layout/vList2"/>
    <dgm:cxn modelId="{844D6A9A-7768-4688-9EC3-61FA3649B6BA}" srcId="{7A2CF13F-2431-41BF-9587-4CA10D4AA755}" destId="{0824901A-C18F-4A90-881D-E213F9981F4D}" srcOrd="1" destOrd="0" parTransId="{3AE92B5F-D237-448F-B8EE-9033438F122B}" sibTransId="{D4CFECD3-A872-4173-9094-76E22C674EBD}"/>
    <dgm:cxn modelId="{ED9D47A4-F329-4CEA-AF40-A6E9CF436884}" srcId="{516E2C88-4771-433E-A79C-C48D46A60716}" destId="{833C6C10-AA69-4CB7-B3E4-C69496F96E09}" srcOrd="1" destOrd="0" parTransId="{23C8DA3D-C025-4516-AB82-7E72794A7F7B}" sibTransId="{A1B0A2B5-1417-4DFA-AFD6-DEF5B82DFCAB}"/>
    <dgm:cxn modelId="{7584E2B0-E72A-465D-9966-B9232761E3F5}" srcId="{516E2C88-4771-433E-A79C-C48D46A60716}" destId="{40C4392D-C1BA-46F0-86F4-6580FD23266E}" srcOrd="3" destOrd="0" parTransId="{B22CE985-494A-46A6-9999-7D0EA3072F79}" sibTransId="{DC213D4E-B14F-43FB-9B9F-727F1AAF9F1D}"/>
    <dgm:cxn modelId="{29BC6BB1-98C7-4F10-98BE-814B3E53EEE1}" srcId="{61C177CF-6A0F-4E3B-BC41-65E4E8C9B276}" destId="{BE549D87-3940-4BB8-AD7F-317596323853}" srcOrd="4" destOrd="0" parTransId="{006AF913-D50E-40EF-833F-02FB2A98EDBD}" sibTransId="{71C257FD-E06E-46BA-824D-A701A1F9223F}"/>
    <dgm:cxn modelId="{511CACCA-7438-4CD9-8B7B-2F1076D54C49}" srcId="{61C177CF-6A0F-4E3B-BC41-65E4E8C9B276}" destId="{C7E8EE00-FC7D-4652-9B4D-9457E693ACCF}" srcOrd="3" destOrd="0" parTransId="{B646C6C8-BF24-476D-8A8A-EEAC1380DE28}" sibTransId="{93EAE70B-7ED2-4D26-9DFE-88A0E7E3005F}"/>
    <dgm:cxn modelId="{C11705CB-4B3A-44D9-87F6-56A80AD66BC1}" type="presOf" srcId="{41DF39E4-7389-4232-A444-FC6769E64195}" destId="{583211FE-AF0D-462E-A2AE-CE41D39A2731}" srcOrd="0" destOrd="0" presId="urn:microsoft.com/office/officeart/2005/8/layout/vList2"/>
    <dgm:cxn modelId="{825838D1-7162-4563-A87C-5C02B2D6A2C0}" type="presOf" srcId="{0824901A-C18F-4A90-881D-E213F9981F4D}" destId="{C35E1C11-DD46-4569-A55B-4C9F4AF525D2}" srcOrd="0" destOrd="0" presId="urn:microsoft.com/office/officeart/2005/8/layout/vList2"/>
    <dgm:cxn modelId="{16E850D1-61F0-4CC0-ABDB-D168315D8D0B}" srcId="{61C177CF-6A0F-4E3B-BC41-65E4E8C9B276}" destId="{0492B0EE-B28F-4F5F-92F8-3F85530E77F1}" srcOrd="1" destOrd="0" parTransId="{F866A8EB-FE2E-4F4B-99BA-EE5CD5D11CB1}" sibTransId="{861220CE-BB00-40EC-8081-1B685C92B33F}"/>
    <dgm:cxn modelId="{EB6050D4-F0AF-4D2F-9B85-9F64DE73C0DD}" type="presOf" srcId="{7A2CF13F-2431-41BF-9587-4CA10D4AA755}" destId="{B3E96D9D-A99C-47A3-865B-386EE13A7C7A}" srcOrd="0" destOrd="0" presId="urn:microsoft.com/office/officeart/2005/8/layout/vList2"/>
    <dgm:cxn modelId="{019BD8D7-B021-43A5-9A5E-153F737B82A9}" type="presOf" srcId="{61C177CF-6A0F-4E3B-BC41-65E4E8C9B276}" destId="{EDA8706B-FDA0-4F98-80BB-99B48B7FFEC5}" srcOrd="0" destOrd="0" presId="urn:microsoft.com/office/officeart/2005/8/layout/vList2"/>
    <dgm:cxn modelId="{5DD4B0EE-3D7E-417C-9528-0774ED1C8BEC}" type="presOf" srcId="{5D21B050-C8CA-4EC3-AEE7-20A88FC6327F}" destId="{254E6D64-35DE-4577-B4E1-9155EAE15946}" srcOrd="0" destOrd="0" presId="urn:microsoft.com/office/officeart/2005/8/layout/vList2"/>
    <dgm:cxn modelId="{9E32F5FD-BAAC-40F7-BD62-8A2FB33814B3}" srcId="{7A2CF13F-2431-41BF-9587-4CA10D4AA755}" destId="{516E2C88-4771-433E-A79C-C48D46A60716}" srcOrd="0" destOrd="0" parTransId="{15A66235-7C91-47DF-9E6F-E002A2E14E6E}" sibTransId="{D5E6C071-B8A1-4EF0-BA10-86E59B65577A}"/>
    <dgm:cxn modelId="{E4059D5C-8403-48D6-917B-91D6FE6CD49B}" type="presParOf" srcId="{B3E96D9D-A99C-47A3-865B-386EE13A7C7A}" destId="{7E873ADB-B6B8-4D4A-8E89-538092ACE7C0}" srcOrd="0" destOrd="0" presId="urn:microsoft.com/office/officeart/2005/8/layout/vList2"/>
    <dgm:cxn modelId="{A8D0856F-E745-4ED3-A4BA-00380319BEB4}" type="presParOf" srcId="{B3E96D9D-A99C-47A3-865B-386EE13A7C7A}" destId="{254E6D64-35DE-4577-B4E1-9155EAE15946}" srcOrd="1" destOrd="0" presId="urn:microsoft.com/office/officeart/2005/8/layout/vList2"/>
    <dgm:cxn modelId="{49C09BEF-FB7F-453D-B1D0-39FBBEB722CE}" type="presParOf" srcId="{B3E96D9D-A99C-47A3-865B-386EE13A7C7A}" destId="{C35E1C11-DD46-4569-A55B-4C9F4AF525D2}" srcOrd="2" destOrd="0" presId="urn:microsoft.com/office/officeart/2005/8/layout/vList2"/>
    <dgm:cxn modelId="{EA77E010-F6FE-42FE-ADA4-C965B7FF953C}" type="presParOf" srcId="{B3E96D9D-A99C-47A3-865B-386EE13A7C7A}" destId="{4E3DF4D8-CD49-4073-8BE2-5BC0D6FB588A}" srcOrd="3" destOrd="0" presId="urn:microsoft.com/office/officeart/2005/8/layout/vList2"/>
    <dgm:cxn modelId="{F5479784-62BB-40E0-8E8F-10385F0B9F1D}" type="presParOf" srcId="{B3E96D9D-A99C-47A3-865B-386EE13A7C7A}" destId="{EDA8706B-FDA0-4F98-80BB-99B48B7FFEC5}" srcOrd="4" destOrd="0" presId="urn:microsoft.com/office/officeart/2005/8/layout/vList2"/>
    <dgm:cxn modelId="{5ABCE82E-A92C-4A54-8EC7-EE6968D48BA4}" type="presParOf" srcId="{B3E96D9D-A99C-47A3-865B-386EE13A7C7A}" destId="{583211FE-AF0D-462E-A2AE-CE41D39A273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E3F5B3-D3CA-4257-9479-4912B8132D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93733-CF77-4DDD-8488-3B4B51673823}">
      <dgm:prSet/>
      <dgm:spPr/>
      <dgm:t>
        <a:bodyPr/>
        <a:lstStyle/>
        <a:p>
          <a:r>
            <a:rPr lang="en-US"/>
            <a:t>Hack and Learn 3 – Automation/Data  </a:t>
          </a:r>
          <a:r>
            <a:rPr lang="en-US" err="1"/>
            <a:t>Engg</a:t>
          </a:r>
          <a:r>
            <a:rPr lang="en-US"/>
            <a:t>		60 mins</a:t>
          </a:r>
        </a:p>
      </dgm:t>
    </dgm:pt>
    <dgm:pt modelId="{84C9FC33-45D1-4087-85CD-AE8034C14E53}" type="parTrans" cxnId="{EAD3C383-3724-42AC-B28F-7D4E8E845736}">
      <dgm:prSet/>
      <dgm:spPr/>
      <dgm:t>
        <a:bodyPr/>
        <a:lstStyle/>
        <a:p>
          <a:endParaRPr lang="en-US"/>
        </a:p>
      </dgm:t>
    </dgm:pt>
    <dgm:pt modelId="{E3EACEA5-C6D3-4B3C-8684-644B34981018}" type="sibTrans" cxnId="{EAD3C383-3724-42AC-B28F-7D4E8E845736}">
      <dgm:prSet/>
      <dgm:spPr/>
      <dgm:t>
        <a:bodyPr/>
        <a:lstStyle/>
        <a:p>
          <a:endParaRPr lang="en-US"/>
        </a:p>
      </dgm:t>
    </dgm:pt>
    <dgm:pt modelId="{99947D50-BDEF-4A1F-A07B-F7CD0F215BBE}">
      <dgm:prSet/>
      <dgm:spPr/>
      <dgm:t>
        <a:bodyPr/>
        <a:lstStyle/>
        <a:p>
          <a:r>
            <a:rPr lang="en-US"/>
            <a:t>Introduction to logic apps</a:t>
          </a:r>
        </a:p>
      </dgm:t>
    </dgm:pt>
    <dgm:pt modelId="{FCA1898C-9DE4-46BF-89BA-BFC334801D6A}" type="parTrans" cxnId="{70A63509-D955-4FF8-B224-270DBE4F245E}">
      <dgm:prSet/>
      <dgm:spPr/>
      <dgm:t>
        <a:bodyPr/>
        <a:lstStyle/>
        <a:p>
          <a:endParaRPr lang="en-US"/>
        </a:p>
      </dgm:t>
    </dgm:pt>
    <dgm:pt modelId="{DED1E6F7-BF3A-4674-9146-512768653F5A}" type="sibTrans" cxnId="{70A63509-D955-4FF8-B224-270DBE4F245E}">
      <dgm:prSet/>
      <dgm:spPr/>
      <dgm:t>
        <a:bodyPr/>
        <a:lstStyle/>
        <a:p>
          <a:endParaRPr lang="en-US"/>
        </a:p>
      </dgm:t>
    </dgm:pt>
    <dgm:pt modelId="{12C5537E-C56F-4C1F-BEA2-0A683B9FE0E2}">
      <dgm:prSet/>
      <dgm:spPr/>
      <dgm:t>
        <a:bodyPr/>
        <a:lstStyle/>
        <a:p>
          <a:r>
            <a:rPr lang="en-US"/>
            <a:t>Introduction to cosmos db</a:t>
          </a:r>
        </a:p>
      </dgm:t>
    </dgm:pt>
    <dgm:pt modelId="{4A454897-B28D-4BBD-A00C-A123CB667E5F}" type="parTrans" cxnId="{E29D7E41-D492-4D47-A066-F22427F12A2F}">
      <dgm:prSet/>
      <dgm:spPr/>
      <dgm:t>
        <a:bodyPr/>
        <a:lstStyle/>
        <a:p>
          <a:endParaRPr lang="en-US"/>
        </a:p>
      </dgm:t>
    </dgm:pt>
    <dgm:pt modelId="{A137AA63-D616-43FD-8AAD-324CB10D69BA}" type="sibTrans" cxnId="{E29D7E41-D492-4D47-A066-F22427F12A2F}">
      <dgm:prSet/>
      <dgm:spPr/>
      <dgm:t>
        <a:bodyPr/>
        <a:lstStyle/>
        <a:p>
          <a:endParaRPr lang="en-US"/>
        </a:p>
      </dgm:t>
    </dgm:pt>
    <dgm:pt modelId="{E629E1DA-4134-4482-AB55-9416FD6511B4}">
      <dgm:prSet/>
      <dgm:spPr/>
      <dgm:t>
        <a:bodyPr/>
        <a:lstStyle/>
        <a:p>
          <a:r>
            <a:rPr lang="en-US"/>
            <a:t>Plug in models </a:t>
          </a:r>
        </a:p>
      </dgm:t>
    </dgm:pt>
    <dgm:pt modelId="{0318B129-E57E-4C86-BF71-566958AF8726}" type="parTrans" cxnId="{90E093D8-59A8-430F-8F48-A0F816F95718}">
      <dgm:prSet/>
      <dgm:spPr/>
      <dgm:t>
        <a:bodyPr/>
        <a:lstStyle/>
        <a:p>
          <a:endParaRPr lang="en-US"/>
        </a:p>
      </dgm:t>
    </dgm:pt>
    <dgm:pt modelId="{68AE95F5-266C-4150-A2D4-F8D08380EE02}" type="sibTrans" cxnId="{90E093D8-59A8-430F-8F48-A0F816F95718}">
      <dgm:prSet/>
      <dgm:spPr/>
      <dgm:t>
        <a:bodyPr/>
        <a:lstStyle/>
        <a:p>
          <a:endParaRPr lang="en-US"/>
        </a:p>
      </dgm:t>
    </dgm:pt>
    <dgm:pt modelId="{8084EE62-7886-4C82-978E-4F2AB8780256}">
      <dgm:prSet/>
      <dgm:spPr/>
      <dgm:t>
        <a:bodyPr/>
        <a:lstStyle/>
        <a:p>
          <a:r>
            <a:rPr lang="en-US"/>
            <a:t>Test using upload to storage account</a:t>
          </a:r>
        </a:p>
      </dgm:t>
    </dgm:pt>
    <dgm:pt modelId="{FB840125-4C80-42B3-8D7D-570E4CF60BA6}" type="parTrans" cxnId="{59928997-4079-4B86-B371-52C75B307411}">
      <dgm:prSet/>
      <dgm:spPr/>
      <dgm:t>
        <a:bodyPr/>
        <a:lstStyle/>
        <a:p>
          <a:endParaRPr lang="en-US"/>
        </a:p>
      </dgm:t>
    </dgm:pt>
    <dgm:pt modelId="{74DEBA6F-8457-4FE1-AB7D-6ED59C621727}" type="sibTrans" cxnId="{59928997-4079-4B86-B371-52C75B307411}">
      <dgm:prSet/>
      <dgm:spPr/>
      <dgm:t>
        <a:bodyPr/>
        <a:lstStyle/>
        <a:p>
          <a:endParaRPr lang="en-US"/>
        </a:p>
      </dgm:t>
    </dgm:pt>
    <dgm:pt modelId="{683F9CBD-F470-4CD0-8DF7-6FCF615F2BE5}">
      <dgm:prSet/>
      <dgm:spPr/>
      <dgm:t>
        <a:bodyPr/>
        <a:lstStyle/>
        <a:p>
          <a:r>
            <a:rPr lang="en-US"/>
            <a:t>Introduction to Cognitive search                  </a:t>
          </a:r>
        </a:p>
      </dgm:t>
    </dgm:pt>
    <dgm:pt modelId="{1A583FDA-1D14-45E0-BE14-DC9B8E8A63C4}" type="parTrans" cxnId="{4259A6B3-4268-45C9-8EB7-BD3BA8B95150}">
      <dgm:prSet/>
      <dgm:spPr/>
      <dgm:t>
        <a:bodyPr/>
        <a:lstStyle/>
        <a:p>
          <a:endParaRPr lang="en-US"/>
        </a:p>
      </dgm:t>
    </dgm:pt>
    <dgm:pt modelId="{F5A0B404-79D8-4A1F-8960-0781D459B887}" type="sibTrans" cxnId="{4259A6B3-4268-45C9-8EB7-BD3BA8B95150}">
      <dgm:prSet/>
      <dgm:spPr/>
      <dgm:t>
        <a:bodyPr/>
        <a:lstStyle/>
        <a:p>
          <a:endParaRPr lang="en-US"/>
        </a:p>
      </dgm:t>
    </dgm:pt>
    <dgm:pt modelId="{844520E1-0C3E-4842-AF3A-7768329EBA48}">
      <dgm:prSet/>
      <dgm:spPr/>
      <dgm:t>
        <a:bodyPr/>
        <a:lstStyle/>
        <a:p>
          <a:r>
            <a:rPr lang="en-US"/>
            <a:t>Test cognitive search </a:t>
          </a:r>
        </a:p>
      </dgm:t>
    </dgm:pt>
    <dgm:pt modelId="{B3F4D297-1FC2-4801-9433-28D2F9FD1920}" type="parTrans" cxnId="{616A5F7A-9D76-4B3E-A5CD-F2C4110E4FA5}">
      <dgm:prSet/>
      <dgm:spPr/>
      <dgm:t>
        <a:bodyPr/>
        <a:lstStyle/>
        <a:p>
          <a:endParaRPr lang="en-US"/>
        </a:p>
      </dgm:t>
    </dgm:pt>
    <dgm:pt modelId="{09282B8E-CD28-4A96-902D-ECC600B620FF}" type="sibTrans" cxnId="{616A5F7A-9D76-4B3E-A5CD-F2C4110E4FA5}">
      <dgm:prSet/>
      <dgm:spPr/>
      <dgm:t>
        <a:bodyPr/>
        <a:lstStyle/>
        <a:p>
          <a:endParaRPr lang="en-US"/>
        </a:p>
      </dgm:t>
    </dgm:pt>
    <dgm:pt modelId="{510D0BC9-B521-49A6-9535-8B9483B4187F}">
      <dgm:prSet/>
      <dgm:spPr/>
      <dgm:t>
        <a:bodyPr/>
        <a:lstStyle/>
        <a:p>
          <a:r>
            <a:rPr lang="en-US"/>
            <a:t>Hack and learn 4 – User interface Dev 		              60 min 	</a:t>
          </a:r>
        </a:p>
      </dgm:t>
    </dgm:pt>
    <dgm:pt modelId="{7AE798B3-5704-4378-8CA2-18E12F231304}" type="parTrans" cxnId="{84E1A976-6FB4-452D-A480-32E334138787}">
      <dgm:prSet/>
      <dgm:spPr/>
      <dgm:t>
        <a:bodyPr/>
        <a:lstStyle/>
        <a:p>
          <a:endParaRPr lang="en-US"/>
        </a:p>
      </dgm:t>
    </dgm:pt>
    <dgm:pt modelId="{C8D9299D-E83C-430E-B718-E04952C96867}" type="sibTrans" cxnId="{84E1A976-6FB4-452D-A480-32E334138787}">
      <dgm:prSet/>
      <dgm:spPr/>
      <dgm:t>
        <a:bodyPr/>
        <a:lstStyle/>
        <a:p>
          <a:endParaRPr lang="en-US"/>
        </a:p>
      </dgm:t>
    </dgm:pt>
    <dgm:pt modelId="{8C71D2F1-5C08-4635-9D01-1CA515CEF13F}">
      <dgm:prSet/>
      <dgm:spPr/>
      <dgm:t>
        <a:bodyPr/>
        <a:lstStyle/>
        <a:p>
          <a:r>
            <a:rPr lang="en-US"/>
            <a:t>Introduction to bot framework </a:t>
          </a:r>
        </a:p>
      </dgm:t>
    </dgm:pt>
    <dgm:pt modelId="{139D0626-907B-4365-A715-C91F2C55212E}" type="parTrans" cxnId="{D2FEE2A9-ADA4-4552-A14F-0AE475F8D1EC}">
      <dgm:prSet/>
      <dgm:spPr/>
      <dgm:t>
        <a:bodyPr/>
        <a:lstStyle/>
        <a:p>
          <a:endParaRPr lang="en-US"/>
        </a:p>
      </dgm:t>
    </dgm:pt>
    <dgm:pt modelId="{E1C1A9F5-6E5B-4CF2-924F-29E5F97FF205}" type="sibTrans" cxnId="{D2FEE2A9-ADA4-4552-A14F-0AE475F8D1EC}">
      <dgm:prSet/>
      <dgm:spPr/>
      <dgm:t>
        <a:bodyPr/>
        <a:lstStyle/>
        <a:p>
          <a:endParaRPr lang="en-US"/>
        </a:p>
      </dgm:t>
    </dgm:pt>
    <dgm:pt modelId="{94BEA96B-A67B-429C-8BAF-A92990A75270}">
      <dgm:prSet/>
      <dgm:spPr/>
      <dgm:t>
        <a:bodyPr/>
        <a:lstStyle/>
        <a:p>
          <a:r>
            <a:rPr lang="en-US"/>
            <a:t>Integrate models with bot </a:t>
          </a:r>
        </a:p>
      </dgm:t>
    </dgm:pt>
    <dgm:pt modelId="{16227699-CD0B-46A1-9C3E-056D3F766D30}" type="parTrans" cxnId="{27D7B1AC-C224-4CC8-819A-9B33B64C5B28}">
      <dgm:prSet/>
      <dgm:spPr/>
      <dgm:t>
        <a:bodyPr/>
        <a:lstStyle/>
        <a:p>
          <a:endParaRPr lang="en-US"/>
        </a:p>
      </dgm:t>
    </dgm:pt>
    <dgm:pt modelId="{F4CC9DBC-8A5A-4B9D-8CDF-362B1167CFA8}" type="sibTrans" cxnId="{27D7B1AC-C224-4CC8-819A-9B33B64C5B28}">
      <dgm:prSet/>
      <dgm:spPr/>
      <dgm:t>
        <a:bodyPr/>
        <a:lstStyle/>
        <a:p>
          <a:endParaRPr lang="en-US"/>
        </a:p>
      </dgm:t>
    </dgm:pt>
    <dgm:pt modelId="{38F2AE1C-2E1E-4CBF-9EAE-E1977B0125CA}">
      <dgm:prSet/>
      <dgm:spPr/>
      <dgm:t>
        <a:bodyPr/>
        <a:lstStyle/>
        <a:p>
          <a:r>
            <a:rPr lang="en-US"/>
            <a:t>Web interface </a:t>
          </a:r>
        </a:p>
      </dgm:t>
    </dgm:pt>
    <dgm:pt modelId="{496A8C8C-57C9-4BDE-9880-704974031042}" type="parTrans" cxnId="{88DA694C-6919-49B7-8CFE-847573302878}">
      <dgm:prSet/>
      <dgm:spPr/>
      <dgm:t>
        <a:bodyPr/>
        <a:lstStyle/>
        <a:p>
          <a:endParaRPr lang="en-US"/>
        </a:p>
      </dgm:t>
    </dgm:pt>
    <dgm:pt modelId="{E1678879-FCF3-470F-9B47-F10850C37076}" type="sibTrans" cxnId="{88DA694C-6919-49B7-8CFE-847573302878}">
      <dgm:prSet/>
      <dgm:spPr/>
      <dgm:t>
        <a:bodyPr/>
        <a:lstStyle/>
        <a:p>
          <a:endParaRPr lang="en-US"/>
        </a:p>
      </dgm:t>
    </dgm:pt>
    <dgm:pt modelId="{83DD6D66-2F80-4788-9D13-A12F8568571A}">
      <dgm:prSet/>
      <dgm:spPr/>
      <dgm:t>
        <a:bodyPr/>
        <a:lstStyle/>
        <a:p>
          <a:r>
            <a:rPr lang="en-US"/>
            <a:t>Hack and learn 5 – End to end test    		                30 mins </a:t>
          </a:r>
        </a:p>
      </dgm:t>
    </dgm:pt>
    <dgm:pt modelId="{4A094612-422D-402E-A557-4E5B7B2E4C64}" type="parTrans" cxnId="{F140F654-04C5-4E83-870B-0BF720FA43C3}">
      <dgm:prSet/>
      <dgm:spPr/>
      <dgm:t>
        <a:bodyPr/>
        <a:lstStyle/>
        <a:p>
          <a:endParaRPr lang="en-US"/>
        </a:p>
      </dgm:t>
    </dgm:pt>
    <dgm:pt modelId="{B107B64D-1BB3-4232-9AB5-67647CD070CB}" type="sibTrans" cxnId="{F140F654-04C5-4E83-870B-0BF720FA43C3}">
      <dgm:prSet/>
      <dgm:spPr/>
      <dgm:t>
        <a:bodyPr/>
        <a:lstStyle/>
        <a:p>
          <a:endParaRPr lang="en-US"/>
        </a:p>
      </dgm:t>
    </dgm:pt>
    <dgm:pt modelId="{476AFD78-009D-4D31-8A15-EFA5BA61D0EF}" type="pres">
      <dgm:prSet presAssocID="{E8E3F5B3-D3CA-4257-9479-4912B8132DE5}" presName="linear" presStyleCnt="0">
        <dgm:presLayoutVars>
          <dgm:animLvl val="lvl"/>
          <dgm:resizeHandles val="exact"/>
        </dgm:presLayoutVars>
      </dgm:prSet>
      <dgm:spPr/>
    </dgm:pt>
    <dgm:pt modelId="{882386B5-9221-4CEA-A2A8-571F19FD5725}" type="pres">
      <dgm:prSet presAssocID="{0E193733-CF77-4DDD-8488-3B4B51673823}" presName="parentText" presStyleLbl="node1" presStyleIdx="0" presStyleCnt="3">
        <dgm:presLayoutVars>
          <dgm:chMax val="0"/>
          <dgm:bulletEnabled val="1"/>
        </dgm:presLayoutVars>
      </dgm:prSet>
      <dgm:spPr/>
    </dgm:pt>
    <dgm:pt modelId="{94128BDE-7D87-4CCF-8960-9A311CDF08B7}" type="pres">
      <dgm:prSet presAssocID="{0E193733-CF77-4DDD-8488-3B4B51673823}" presName="childText" presStyleLbl="revTx" presStyleIdx="0" presStyleCnt="2">
        <dgm:presLayoutVars>
          <dgm:bulletEnabled val="1"/>
        </dgm:presLayoutVars>
      </dgm:prSet>
      <dgm:spPr/>
    </dgm:pt>
    <dgm:pt modelId="{48C6918F-7AC7-44A9-BDA1-5E21652BD07B}" type="pres">
      <dgm:prSet presAssocID="{510D0BC9-B521-49A6-9535-8B9483B4187F}" presName="parentText" presStyleLbl="node1" presStyleIdx="1" presStyleCnt="3">
        <dgm:presLayoutVars>
          <dgm:chMax val="0"/>
          <dgm:bulletEnabled val="1"/>
        </dgm:presLayoutVars>
      </dgm:prSet>
      <dgm:spPr/>
    </dgm:pt>
    <dgm:pt modelId="{1CF28688-8484-4C61-A56F-FC717BFA91EE}" type="pres">
      <dgm:prSet presAssocID="{510D0BC9-B521-49A6-9535-8B9483B4187F}" presName="childText" presStyleLbl="revTx" presStyleIdx="1" presStyleCnt="2">
        <dgm:presLayoutVars>
          <dgm:bulletEnabled val="1"/>
        </dgm:presLayoutVars>
      </dgm:prSet>
      <dgm:spPr/>
    </dgm:pt>
    <dgm:pt modelId="{876DEE41-45A7-4DC2-ADCF-D5E0DAAD12F7}" type="pres">
      <dgm:prSet presAssocID="{83DD6D66-2F80-4788-9D13-A12F8568571A}" presName="parentText" presStyleLbl="node1" presStyleIdx="2" presStyleCnt="3">
        <dgm:presLayoutVars>
          <dgm:chMax val="0"/>
          <dgm:bulletEnabled val="1"/>
        </dgm:presLayoutVars>
      </dgm:prSet>
      <dgm:spPr/>
    </dgm:pt>
  </dgm:ptLst>
  <dgm:cxnLst>
    <dgm:cxn modelId="{03CA9100-9E4E-4A04-94CE-271BD8C20EDF}" type="presOf" srcId="{E8E3F5B3-D3CA-4257-9479-4912B8132DE5}" destId="{476AFD78-009D-4D31-8A15-EFA5BA61D0EF}" srcOrd="0" destOrd="0" presId="urn:microsoft.com/office/officeart/2005/8/layout/vList2"/>
    <dgm:cxn modelId="{70A63509-D955-4FF8-B224-270DBE4F245E}" srcId="{0E193733-CF77-4DDD-8488-3B4B51673823}" destId="{99947D50-BDEF-4A1F-A07B-F7CD0F215BBE}" srcOrd="0" destOrd="0" parTransId="{FCA1898C-9DE4-46BF-89BA-BFC334801D6A}" sibTransId="{DED1E6F7-BF3A-4674-9146-512768653F5A}"/>
    <dgm:cxn modelId="{5845E029-7275-43B7-A946-8E908C40CEDF}" type="presOf" srcId="{510D0BC9-B521-49A6-9535-8B9483B4187F}" destId="{48C6918F-7AC7-44A9-BDA1-5E21652BD07B}" srcOrd="0" destOrd="0" presId="urn:microsoft.com/office/officeart/2005/8/layout/vList2"/>
    <dgm:cxn modelId="{E29D7E41-D492-4D47-A066-F22427F12A2F}" srcId="{0E193733-CF77-4DDD-8488-3B4B51673823}" destId="{12C5537E-C56F-4C1F-BEA2-0A683B9FE0E2}" srcOrd="1" destOrd="0" parTransId="{4A454897-B28D-4BBD-A00C-A123CB667E5F}" sibTransId="{A137AA63-D616-43FD-8AAD-324CB10D69BA}"/>
    <dgm:cxn modelId="{67502969-3187-49C9-BAD8-DF2C224DAA48}" type="presOf" srcId="{83DD6D66-2F80-4788-9D13-A12F8568571A}" destId="{876DEE41-45A7-4DC2-ADCF-D5E0DAAD12F7}" srcOrd="0" destOrd="0" presId="urn:microsoft.com/office/officeart/2005/8/layout/vList2"/>
    <dgm:cxn modelId="{88DA694C-6919-49B7-8CFE-847573302878}" srcId="{510D0BC9-B521-49A6-9535-8B9483B4187F}" destId="{38F2AE1C-2E1E-4CBF-9EAE-E1977B0125CA}" srcOrd="2" destOrd="0" parTransId="{496A8C8C-57C9-4BDE-9880-704974031042}" sibTransId="{E1678879-FCF3-470F-9B47-F10850C37076}"/>
    <dgm:cxn modelId="{DEACDE6C-2948-45EB-82D3-7B9993F75807}" type="presOf" srcId="{12C5537E-C56F-4C1F-BEA2-0A683B9FE0E2}" destId="{94128BDE-7D87-4CCF-8960-9A311CDF08B7}" srcOrd="0" destOrd="1" presId="urn:microsoft.com/office/officeart/2005/8/layout/vList2"/>
    <dgm:cxn modelId="{B8ACE16E-64D6-4E07-B289-6AC56469E80A}" type="presOf" srcId="{94BEA96B-A67B-429C-8BAF-A92990A75270}" destId="{1CF28688-8484-4C61-A56F-FC717BFA91EE}" srcOrd="0" destOrd="1" presId="urn:microsoft.com/office/officeart/2005/8/layout/vList2"/>
    <dgm:cxn modelId="{D9CC9050-3340-468B-A8D4-8CCBE50C2517}" type="presOf" srcId="{E629E1DA-4134-4482-AB55-9416FD6511B4}" destId="{94128BDE-7D87-4CCF-8960-9A311CDF08B7}" srcOrd="0" destOrd="2" presId="urn:microsoft.com/office/officeart/2005/8/layout/vList2"/>
    <dgm:cxn modelId="{F140F654-04C5-4E83-870B-0BF720FA43C3}" srcId="{E8E3F5B3-D3CA-4257-9479-4912B8132DE5}" destId="{83DD6D66-2F80-4788-9D13-A12F8568571A}" srcOrd="2" destOrd="0" parTransId="{4A094612-422D-402E-A557-4E5B7B2E4C64}" sibTransId="{B107B64D-1BB3-4232-9AB5-67647CD070CB}"/>
    <dgm:cxn modelId="{84E1A976-6FB4-452D-A480-32E334138787}" srcId="{E8E3F5B3-D3CA-4257-9479-4912B8132DE5}" destId="{510D0BC9-B521-49A6-9535-8B9483B4187F}" srcOrd="1" destOrd="0" parTransId="{7AE798B3-5704-4378-8CA2-18E12F231304}" sibTransId="{C8D9299D-E83C-430E-B718-E04952C96867}"/>
    <dgm:cxn modelId="{616A5F7A-9D76-4B3E-A5CD-F2C4110E4FA5}" srcId="{0E193733-CF77-4DDD-8488-3B4B51673823}" destId="{844520E1-0C3E-4842-AF3A-7768329EBA48}" srcOrd="5" destOrd="0" parTransId="{B3F4D297-1FC2-4801-9433-28D2F9FD1920}" sibTransId="{09282B8E-CD28-4A96-902D-ECC600B620FF}"/>
    <dgm:cxn modelId="{E1AAEA80-0CC0-445B-AAD4-FE241ACAE162}" type="presOf" srcId="{0E193733-CF77-4DDD-8488-3B4B51673823}" destId="{882386B5-9221-4CEA-A2A8-571F19FD5725}" srcOrd="0" destOrd="0" presId="urn:microsoft.com/office/officeart/2005/8/layout/vList2"/>
    <dgm:cxn modelId="{EAD3C383-3724-42AC-B28F-7D4E8E845736}" srcId="{E8E3F5B3-D3CA-4257-9479-4912B8132DE5}" destId="{0E193733-CF77-4DDD-8488-3B4B51673823}" srcOrd="0" destOrd="0" parTransId="{84C9FC33-45D1-4087-85CD-AE8034C14E53}" sibTransId="{E3EACEA5-C6D3-4B3C-8684-644B34981018}"/>
    <dgm:cxn modelId="{E6BA4D90-D74E-4F3D-93CB-A67D55EC18A0}" type="presOf" srcId="{38F2AE1C-2E1E-4CBF-9EAE-E1977B0125CA}" destId="{1CF28688-8484-4C61-A56F-FC717BFA91EE}" srcOrd="0" destOrd="2" presId="urn:microsoft.com/office/officeart/2005/8/layout/vList2"/>
    <dgm:cxn modelId="{59928997-4079-4B86-B371-52C75B307411}" srcId="{0E193733-CF77-4DDD-8488-3B4B51673823}" destId="{8084EE62-7886-4C82-978E-4F2AB8780256}" srcOrd="3" destOrd="0" parTransId="{FB840125-4C80-42B3-8D7D-570E4CF60BA6}" sibTransId="{74DEBA6F-8457-4FE1-AB7D-6ED59C621727}"/>
    <dgm:cxn modelId="{8093279D-02B2-4CC6-B77D-78E14785539F}" type="presOf" srcId="{8C71D2F1-5C08-4635-9D01-1CA515CEF13F}" destId="{1CF28688-8484-4C61-A56F-FC717BFA91EE}" srcOrd="0" destOrd="0" presId="urn:microsoft.com/office/officeart/2005/8/layout/vList2"/>
    <dgm:cxn modelId="{D2FEE2A9-ADA4-4552-A14F-0AE475F8D1EC}" srcId="{510D0BC9-B521-49A6-9535-8B9483B4187F}" destId="{8C71D2F1-5C08-4635-9D01-1CA515CEF13F}" srcOrd="0" destOrd="0" parTransId="{139D0626-907B-4365-A715-C91F2C55212E}" sibTransId="{E1C1A9F5-6E5B-4CF2-924F-29E5F97FF205}"/>
    <dgm:cxn modelId="{27D7B1AC-C224-4CC8-819A-9B33B64C5B28}" srcId="{510D0BC9-B521-49A6-9535-8B9483B4187F}" destId="{94BEA96B-A67B-429C-8BAF-A92990A75270}" srcOrd="1" destOrd="0" parTransId="{16227699-CD0B-46A1-9C3E-056D3F766D30}" sibTransId="{F4CC9DBC-8A5A-4B9D-8CDF-362B1167CFA8}"/>
    <dgm:cxn modelId="{D5CB55AF-C9B7-43BF-82A4-711F90E73281}" type="presOf" srcId="{8084EE62-7886-4C82-978E-4F2AB8780256}" destId="{94128BDE-7D87-4CCF-8960-9A311CDF08B7}" srcOrd="0" destOrd="3" presId="urn:microsoft.com/office/officeart/2005/8/layout/vList2"/>
    <dgm:cxn modelId="{4259A6B3-4268-45C9-8EB7-BD3BA8B95150}" srcId="{0E193733-CF77-4DDD-8488-3B4B51673823}" destId="{683F9CBD-F470-4CD0-8DF7-6FCF615F2BE5}" srcOrd="4" destOrd="0" parTransId="{1A583FDA-1D14-45E0-BE14-DC9B8E8A63C4}" sibTransId="{F5A0B404-79D8-4A1F-8960-0781D459B887}"/>
    <dgm:cxn modelId="{D8C614C5-E54E-4DE8-B73F-14C54FE1202B}" type="presOf" srcId="{683F9CBD-F470-4CD0-8DF7-6FCF615F2BE5}" destId="{94128BDE-7D87-4CCF-8960-9A311CDF08B7}" srcOrd="0" destOrd="4" presId="urn:microsoft.com/office/officeart/2005/8/layout/vList2"/>
    <dgm:cxn modelId="{21B960CF-DC3C-436F-BD2A-B0CC4DA240A2}" type="presOf" srcId="{99947D50-BDEF-4A1F-A07B-F7CD0F215BBE}" destId="{94128BDE-7D87-4CCF-8960-9A311CDF08B7}" srcOrd="0" destOrd="0" presId="urn:microsoft.com/office/officeart/2005/8/layout/vList2"/>
    <dgm:cxn modelId="{90E093D8-59A8-430F-8F48-A0F816F95718}" srcId="{0E193733-CF77-4DDD-8488-3B4B51673823}" destId="{E629E1DA-4134-4482-AB55-9416FD6511B4}" srcOrd="2" destOrd="0" parTransId="{0318B129-E57E-4C86-BF71-566958AF8726}" sibTransId="{68AE95F5-266C-4150-A2D4-F8D08380EE02}"/>
    <dgm:cxn modelId="{9139F0D8-5360-4C35-94E6-8EA5060F4D14}" type="presOf" srcId="{844520E1-0C3E-4842-AF3A-7768329EBA48}" destId="{94128BDE-7D87-4CCF-8960-9A311CDF08B7}" srcOrd="0" destOrd="5" presId="urn:microsoft.com/office/officeart/2005/8/layout/vList2"/>
    <dgm:cxn modelId="{FE94B6B7-D61F-40E0-86D2-18ED79CA3A15}" type="presParOf" srcId="{476AFD78-009D-4D31-8A15-EFA5BA61D0EF}" destId="{882386B5-9221-4CEA-A2A8-571F19FD5725}" srcOrd="0" destOrd="0" presId="urn:microsoft.com/office/officeart/2005/8/layout/vList2"/>
    <dgm:cxn modelId="{B373821F-AD62-4003-9FA6-C315419BAF6F}" type="presParOf" srcId="{476AFD78-009D-4D31-8A15-EFA5BA61D0EF}" destId="{94128BDE-7D87-4CCF-8960-9A311CDF08B7}" srcOrd="1" destOrd="0" presId="urn:microsoft.com/office/officeart/2005/8/layout/vList2"/>
    <dgm:cxn modelId="{E0CE20C7-33B9-4D09-9247-A095B836E9BC}" type="presParOf" srcId="{476AFD78-009D-4D31-8A15-EFA5BA61D0EF}" destId="{48C6918F-7AC7-44A9-BDA1-5E21652BD07B}" srcOrd="2" destOrd="0" presId="urn:microsoft.com/office/officeart/2005/8/layout/vList2"/>
    <dgm:cxn modelId="{9C1FB76F-23B3-44CC-A99C-7E9A57988428}" type="presParOf" srcId="{476AFD78-009D-4D31-8A15-EFA5BA61D0EF}" destId="{1CF28688-8484-4C61-A56F-FC717BFA91EE}" srcOrd="3" destOrd="0" presId="urn:microsoft.com/office/officeart/2005/8/layout/vList2"/>
    <dgm:cxn modelId="{C3D859B2-9273-4C48-9E68-C3751C647693}" type="presParOf" srcId="{476AFD78-009D-4D31-8A15-EFA5BA61D0EF}" destId="{876DEE41-45A7-4DC2-ADCF-D5E0DAAD12F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B4C1C7-C9BB-4C34-B066-5FCC998541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0FE6204-15EB-40FE-A947-DBBDA8C68323}">
      <dgm:prSet/>
      <dgm:spPr/>
      <dgm:t>
        <a:bodyPr/>
        <a:lstStyle/>
        <a:p>
          <a:r>
            <a:rPr lang="en-US"/>
            <a:t>Objectives</a:t>
          </a:r>
        </a:p>
      </dgm:t>
    </dgm:pt>
    <dgm:pt modelId="{31E28F1E-8BD0-4357-9E2D-321886DC502A}" type="parTrans" cxnId="{F4BAF05A-04D2-41AF-B537-FA36E154282B}">
      <dgm:prSet/>
      <dgm:spPr/>
      <dgm:t>
        <a:bodyPr/>
        <a:lstStyle/>
        <a:p>
          <a:endParaRPr lang="en-US"/>
        </a:p>
      </dgm:t>
    </dgm:pt>
    <dgm:pt modelId="{48F991DE-CD64-4922-8B0D-AADE145AE002}" type="sibTrans" cxnId="{F4BAF05A-04D2-41AF-B537-FA36E154282B}">
      <dgm:prSet/>
      <dgm:spPr/>
      <dgm:t>
        <a:bodyPr/>
        <a:lstStyle/>
        <a:p>
          <a:endParaRPr lang="en-US"/>
        </a:p>
      </dgm:t>
    </dgm:pt>
    <dgm:pt modelId="{0B4AE8E0-89FC-4A65-ADDB-E7A2F5EB4350}">
      <dgm:prSet/>
      <dgm:spPr/>
      <dgm:t>
        <a:bodyPr/>
        <a:lstStyle/>
        <a:p>
          <a:r>
            <a:rPr lang="en-US"/>
            <a:t>Understand the business context of the challenge</a:t>
          </a:r>
        </a:p>
      </dgm:t>
    </dgm:pt>
    <dgm:pt modelId="{BB6DB04C-6258-4225-B58E-B25F07862934}" type="parTrans" cxnId="{67934B1D-764B-4C7E-8D09-B0319C048CE1}">
      <dgm:prSet/>
      <dgm:spPr/>
      <dgm:t>
        <a:bodyPr/>
        <a:lstStyle/>
        <a:p>
          <a:endParaRPr lang="en-US"/>
        </a:p>
      </dgm:t>
    </dgm:pt>
    <dgm:pt modelId="{CF111F12-A327-4010-8A7D-60E52D46B18A}" type="sibTrans" cxnId="{67934B1D-764B-4C7E-8D09-B0319C048CE1}">
      <dgm:prSet/>
      <dgm:spPr/>
      <dgm:t>
        <a:bodyPr/>
        <a:lstStyle/>
        <a:p>
          <a:endParaRPr lang="en-US"/>
        </a:p>
      </dgm:t>
    </dgm:pt>
    <dgm:pt modelId="{7E70ED50-DC4D-4890-9B3C-A5D7E606C307}">
      <dgm:prSet/>
      <dgm:spPr/>
      <dgm:t>
        <a:bodyPr/>
        <a:lstStyle/>
        <a:p>
          <a:r>
            <a:rPr lang="en-US"/>
            <a:t>Acceptance criteria </a:t>
          </a:r>
        </a:p>
      </dgm:t>
    </dgm:pt>
    <dgm:pt modelId="{79BB437B-B444-40DB-BBBC-1BCE4776D768}" type="parTrans" cxnId="{98D84403-9E3D-4C97-8C8F-4D1D5CAFAD6E}">
      <dgm:prSet/>
      <dgm:spPr/>
      <dgm:t>
        <a:bodyPr/>
        <a:lstStyle/>
        <a:p>
          <a:endParaRPr lang="en-US"/>
        </a:p>
      </dgm:t>
    </dgm:pt>
    <dgm:pt modelId="{0D5B3021-58E3-435E-A07E-C902B59DD73C}" type="sibTrans" cxnId="{98D84403-9E3D-4C97-8C8F-4D1D5CAFAD6E}">
      <dgm:prSet/>
      <dgm:spPr/>
      <dgm:t>
        <a:bodyPr/>
        <a:lstStyle/>
        <a:p>
          <a:endParaRPr lang="en-US"/>
        </a:p>
      </dgm:t>
    </dgm:pt>
    <dgm:pt modelId="{AF845B5E-AF5E-4F22-B3E2-9FAD46F2394B}">
      <dgm:prSet/>
      <dgm:spPr/>
      <dgm:t>
        <a:bodyPr/>
        <a:lstStyle/>
        <a:p>
          <a:r>
            <a:rPr lang="en-US"/>
            <a:t>Business owner write a short summary of project goals for the IT team. </a:t>
          </a:r>
        </a:p>
      </dgm:t>
    </dgm:pt>
    <dgm:pt modelId="{6C27274D-4DF9-4398-8D3A-212151532418}" type="parTrans" cxnId="{EEFC84C1-7D8C-42C3-9BEB-1D65736175D1}">
      <dgm:prSet/>
      <dgm:spPr/>
      <dgm:t>
        <a:bodyPr/>
        <a:lstStyle/>
        <a:p>
          <a:endParaRPr lang="en-US"/>
        </a:p>
      </dgm:t>
    </dgm:pt>
    <dgm:pt modelId="{4450970C-E43A-4784-B21E-04147F82D53F}" type="sibTrans" cxnId="{EEFC84C1-7D8C-42C3-9BEB-1D65736175D1}">
      <dgm:prSet/>
      <dgm:spPr/>
      <dgm:t>
        <a:bodyPr/>
        <a:lstStyle/>
        <a:p>
          <a:endParaRPr lang="en-US"/>
        </a:p>
      </dgm:t>
    </dgm:pt>
    <dgm:pt modelId="{3F1E47D6-442B-4E68-9F45-2ECB21EF056B}">
      <dgm:prSet/>
      <dgm:spPr/>
      <dgm:t>
        <a:bodyPr/>
        <a:lstStyle/>
        <a:p>
          <a:r>
            <a:rPr lang="en-US"/>
            <a:t>Define high level expectations of the project </a:t>
          </a:r>
        </a:p>
      </dgm:t>
    </dgm:pt>
    <dgm:pt modelId="{D7362B6A-8CBA-43D4-9242-3D0769901BA8}" type="sibTrans" cxnId="{7B457BA1-F50A-4089-9206-4C098E88FCD5}">
      <dgm:prSet/>
      <dgm:spPr/>
      <dgm:t>
        <a:bodyPr/>
        <a:lstStyle/>
        <a:p>
          <a:endParaRPr lang="en-US"/>
        </a:p>
      </dgm:t>
    </dgm:pt>
    <dgm:pt modelId="{55FFC406-CA84-4A67-AB23-915EF04869DA}" type="parTrans" cxnId="{7B457BA1-F50A-4089-9206-4C098E88FCD5}">
      <dgm:prSet/>
      <dgm:spPr/>
      <dgm:t>
        <a:bodyPr/>
        <a:lstStyle/>
        <a:p>
          <a:endParaRPr lang="en-US"/>
        </a:p>
      </dgm:t>
    </dgm:pt>
    <dgm:pt modelId="{66109294-A1E2-4400-BC06-49C74BD2EDA4}" type="pres">
      <dgm:prSet presAssocID="{DFB4C1C7-C9BB-4C34-B066-5FCC9985410E}" presName="linear" presStyleCnt="0">
        <dgm:presLayoutVars>
          <dgm:animLvl val="lvl"/>
          <dgm:resizeHandles val="exact"/>
        </dgm:presLayoutVars>
      </dgm:prSet>
      <dgm:spPr/>
    </dgm:pt>
    <dgm:pt modelId="{9425ABFE-EED6-4A98-A81B-C9BB6DB54DF8}" type="pres">
      <dgm:prSet presAssocID="{F0FE6204-15EB-40FE-A947-DBBDA8C68323}" presName="parentText" presStyleLbl="node1" presStyleIdx="0" presStyleCnt="2" custLinFactNeighborX="2276" custLinFactNeighborY="-11852">
        <dgm:presLayoutVars>
          <dgm:chMax val="0"/>
          <dgm:bulletEnabled val="1"/>
        </dgm:presLayoutVars>
      </dgm:prSet>
      <dgm:spPr/>
    </dgm:pt>
    <dgm:pt modelId="{94956B5E-BDEC-47F5-AFE4-E81AB0346516}" type="pres">
      <dgm:prSet presAssocID="{F0FE6204-15EB-40FE-A947-DBBDA8C68323}" presName="childText" presStyleLbl="revTx" presStyleIdx="0" presStyleCnt="2">
        <dgm:presLayoutVars>
          <dgm:bulletEnabled val="1"/>
        </dgm:presLayoutVars>
      </dgm:prSet>
      <dgm:spPr/>
    </dgm:pt>
    <dgm:pt modelId="{EC49DBC5-3138-4374-90B1-8A25DEC23D08}" type="pres">
      <dgm:prSet presAssocID="{7E70ED50-DC4D-4890-9B3C-A5D7E606C307}" presName="parentText" presStyleLbl="node1" presStyleIdx="1" presStyleCnt="2">
        <dgm:presLayoutVars>
          <dgm:chMax val="0"/>
          <dgm:bulletEnabled val="1"/>
        </dgm:presLayoutVars>
      </dgm:prSet>
      <dgm:spPr/>
    </dgm:pt>
    <dgm:pt modelId="{E3B3C964-BADA-4CCB-ACCE-EE22C74B7882}" type="pres">
      <dgm:prSet presAssocID="{7E70ED50-DC4D-4890-9B3C-A5D7E606C307}" presName="childText" presStyleLbl="revTx" presStyleIdx="1" presStyleCnt="2">
        <dgm:presLayoutVars>
          <dgm:bulletEnabled val="1"/>
        </dgm:presLayoutVars>
      </dgm:prSet>
      <dgm:spPr/>
    </dgm:pt>
  </dgm:ptLst>
  <dgm:cxnLst>
    <dgm:cxn modelId="{98D84403-9E3D-4C97-8C8F-4D1D5CAFAD6E}" srcId="{DFB4C1C7-C9BB-4C34-B066-5FCC9985410E}" destId="{7E70ED50-DC4D-4890-9B3C-A5D7E606C307}" srcOrd="1" destOrd="0" parTransId="{79BB437B-B444-40DB-BBBC-1BCE4776D768}" sibTransId="{0D5B3021-58E3-435E-A07E-C902B59DD73C}"/>
    <dgm:cxn modelId="{67934B1D-764B-4C7E-8D09-B0319C048CE1}" srcId="{F0FE6204-15EB-40FE-A947-DBBDA8C68323}" destId="{0B4AE8E0-89FC-4A65-ADDB-E7A2F5EB4350}" srcOrd="0" destOrd="0" parTransId="{BB6DB04C-6258-4225-B58E-B25F07862934}" sibTransId="{CF111F12-A327-4010-8A7D-60E52D46B18A}"/>
    <dgm:cxn modelId="{5DA87649-7F55-4C9F-B0C8-7EE0914B9ECA}" type="presOf" srcId="{0B4AE8E0-89FC-4A65-ADDB-E7A2F5EB4350}" destId="{94956B5E-BDEC-47F5-AFE4-E81AB0346516}" srcOrd="0" destOrd="0" presId="urn:microsoft.com/office/officeart/2005/8/layout/vList2"/>
    <dgm:cxn modelId="{F4BAF05A-04D2-41AF-B537-FA36E154282B}" srcId="{DFB4C1C7-C9BB-4C34-B066-5FCC9985410E}" destId="{F0FE6204-15EB-40FE-A947-DBBDA8C68323}" srcOrd="0" destOrd="0" parTransId="{31E28F1E-8BD0-4357-9E2D-321886DC502A}" sibTransId="{48F991DE-CD64-4922-8B0D-AADE145AE002}"/>
    <dgm:cxn modelId="{E231DF92-8804-4B37-B720-482B4DD18705}" type="presOf" srcId="{3F1E47D6-442B-4E68-9F45-2ECB21EF056B}" destId="{94956B5E-BDEC-47F5-AFE4-E81AB0346516}" srcOrd="0" destOrd="1" presId="urn:microsoft.com/office/officeart/2005/8/layout/vList2"/>
    <dgm:cxn modelId="{6525339B-7784-44D4-ABE8-B5D13F02A666}" type="presOf" srcId="{F0FE6204-15EB-40FE-A947-DBBDA8C68323}" destId="{9425ABFE-EED6-4A98-A81B-C9BB6DB54DF8}" srcOrd="0" destOrd="0" presId="urn:microsoft.com/office/officeart/2005/8/layout/vList2"/>
    <dgm:cxn modelId="{7B457BA1-F50A-4089-9206-4C098E88FCD5}" srcId="{F0FE6204-15EB-40FE-A947-DBBDA8C68323}" destId="{3F1E47D6-442B-4E68-9F45-2ECB21EF056B}" srcOrd="1" destOrd="0" parTransId="{55FFC406-CA84-4A67-AB23-915EF04869DA}" sibTransId="{D7362B6A-8CBA-43D4-9242-3D0769901BA8}"/>
    <dgm:cxn modelId="{EEFC84C1-7D8C-42C3-9BEB-1D65736175D1}" srcId="{7E70ED50-DC4D-4890-9B3C-A5D7E606C307}" destId="{AF845B5E-AF5E-4F22-B3E2-9FAD46F2394B}" srcOrd="0" destOrd="0" parTransId="{6C27274D-4DF9-4398-8D3A-212151532418}" sibTransId="{4450970C-E43A-4784-B21E-04147F82D53F}"/>
    <dgm:cxn modelId="{624430D9-BA05-4B7B-9D9D-03C4B1906465}" type="presOf" srcId="{AF845B5E-AF5E-4F22-B3E2-9FAD46F2394B}" destId="{E3B3C964-BADA-4CCB-ACCE-EE22C74B7882}" srcOrd="0" destOrd="0" presId="urn:microsoft.com/office/officeart/2005/8/layout/vList2"/>
    <dgm:cxn modelId="{C5640DE2-4A68-4C22-9621-766E60B4EC58}" type="presOf" srcId="{DFB4C1C7-C9BB-4C34-B066-5FCC9985410E}" destId="{66109294-A1E2-4400-BC06-49C74BD2EDA4}" srcOrd="0" destOrd="0" presId="urn:microsoft.com/office/officeart/2005/8/layout/vList2"/>
    <dgm:cxn modelId="{378067F0-94C0-42DC-AC2E-5CA49F1790EF}" type="presOf" srcId="{7E70ED50-DC4D-4890-9B3C-A5D7E606C307}" destId="{EC49DBC5-3138-4374-90B1-8A25DEC23D08}" srcOrd="0" destOrd="0" presId="urn:microsoft.com/office/officeart/2005/8/layout/vList2"/>
    <dgm:cxn modelId="{A6FC55AF-7736-4094-BC7C-F27D4BB8CCDF}" type="presParOf" srcId="{66109294-A1E2-4400-BC06-49C74BD2EDA4}" destId="{9425ABFE-EED6-4A98-A81B-C9BB6DB54DF8}" srcOrd="0" destOrd="0" presId="urn:microsoft.com/office/officeart/2005/8/layout/vList2"/>
    <dgm:cxn modelId="{81D78CC7-520F-4B33-9A2B-69E3CAE59BD5}" type="presParOf" srcId="{66109294-A1E2-4400-BC06-49C74BD2EDA4}" destId="{94956B5E-BDEC-47F5-AFE4-E81AB0346516}" srcOrd="1" destOrd="0" presId="urn:microsoft.com/office/officeart/2005/8/layout/vList2"/>
    <dgm:cxn modelId="{C135DFB9-995E-4720-9946-3913FFFCBBE7}" type="presParOf" srcId="{66109294-A1E2-4400-BC06-49C74BD2EDA4}" destId="{EC49DBC5-3138-4374-90B1-8A25DEC23D08}" srcOrd="2" destOrd="0" presId="urn:microsoft.com/office/officeart/2005/8/layout/vList2"/>
    <dgm:cxn modelId="{9DAE433F-2B68-4216-BF5C-5DBC58BD4547}" type="presParOf" srcId="{66109294-A1E2-4400-BC06-49C74BD2EDA4}" destId="{E3B3C964-BADA-4CCB-ACCE-EE22C74B788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B4C1C7-C9BB-4C34-B066-5FCC998541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FE6204-15EB-40FE-A947-DBBDA8C68323}">
      <dgm:prSet custT="1">
        <dgm:style>
          <a:lnRef idx="3">
            <a:schemeClr val="lt1"/>
          </a:lnRef>
          <a:fillRef idx="1">
            <a:schemeClr val="accent6"/>
          </a:fillRef>
          <a:effectRef idx="1">
            <a:schemeClr val="accent6"/>
          </a:effectRef>
          <a:fontRef idx="minor">
            <a:schemeClr val="lt1"/>
          </a:fontRef>
        </dgm:style>
      </dgm:prSet>
      <dgm:spPr>
        <a:solidFill>
          <a:schemeClr val="accent6">
            <a:lumMod val="60000"/>
            <a:lumOff val="40000"/>
          </a:schemeClr>
        </a:solidFill>
      </dgm:spPr>
      <dgm:t>
        <a:bodyPr/>
        <a:lstStyle/>
        <a:p>
          <a:r>
            <a:rPr lang="en-US" sz="1400"/>
            <a:t>Objectives</a:t>
          </a:r>
        </a:p>
      </dgm:t>
    </dgm:pt>
    <dgm:pt modelId="{31E28F1E-8BD0-4357-9E2D-321886DC502A}" type="parTrans" cxnId="{F4BAF05A-04D2-41AF-B537-FA36E154282B}">
      <dgm:prSet/>
      <dgm:spPr/>
      <dgm:t>
        <a:bodyPr/>
        <a:lstStyle/>
        <a:p>
          <a:endParaRPr lang="en-US"/>
        </a:p>
      </dgm:t>
    </dgm:pt>
    <dgm:pt modelId="{48F991DE-CD64-4922-8B0D-AADE145AE002}" type="sibTrans" cxnId="{F4BAF05A-04D2-41AF-B537-FA36E154282B}">
      <dgm:prSet/>
      <dgm:spPr/>
      <dgm:t>
        <a:bodyPr/>
        <a:lstStyle/>
        <a:p>
          <a:endParaRPr lang="en-US"/>
        </a:p>
      </dgm:t>
    </dgm:pt>
    <dgm:pt modelId="{0B4AE8E0-89FC-4A65-ADDB-E7A2F5EB4350}">
      <dgm:prSet custT="1"/>
      <dgm:spPr/>
      <dgm:t>
        <a:bodyPr/>
        <a:lstStyle/>
        <a:p>
          <a:r>
            <a:rPr lang="en-US" sz="1400"/>
            <a:t>Train custom vision</a:t>
          </a:r>
        </a:p>
      </dgm:t>
    </dgm:pt>
    <dgm:pt modelId="{BB6DB04C-6258-4225-B58E-B25F07862934}" type="parTrans" cxnId="{67934B1D-764B-4C7E-8D09-B0319C048CE1}">
      <dgm:prSet/>
      <dgm:spPr/>
      <dgm:t>
        <a:bodyPr/>
        <a:lstStyle/>
        <a:p>
          <a:endParaRPr lang="en-US"/>
        </a:p>
      </dgm:t>
    </dgm:pt>
    <dgm:pt modelId="{CF111F12-A327-4010-8A7D-60E52D46B18A}" type="sibTrans" cxnId="{67934B1D-764B-4C7E-8D09-B0319C048CE1}">
      <dgm:prSet/>
      <dgm:spPr/>
      <dgm:t>
        <a:bodyPr/>
        <a:lstStyle/>
        <a:p>
          <a:endParaRPr lang="en-US"/>
        </a:p>
      </dgm:t>
    </dgm:pt>
    <dgm:pt modelId="{7E70ED50-DC4D-4890-9B3C-A5D7E606C307}">
      <dgm:prSet custT="1">
        <dgm:style>
          <a:lnRef idx="3">
            <a:schemeClr val="lt1"/>
          </a:lnRef>
          <a:fillRef idx="1">
            <a:schemeClr val="accent6"/>
          </a:fillRef>
          <a:effectRef idx="1">
            <a:schemeClr val="accent6"/>
          </a:effectRef>
          <a:fontRef idx="minor">
            <a:schemeClr val="lt1"/>
          </a:fontRef>
        </dgm:style>
      </dgm:prSet>
      <dgm:spPr>
        <a:solidFill>
          <a:schemeClr val="accent6">
            <a:lumMod val="60000"/>
            <a:lumOff val="40000"/>
          </a:schemeClr>
        </a:solidFill>
      </dgm:spPr>
      <dgm:t>
        <a:bodyPr/>
        <a:lstStyle/>
        <a:p>
          <a:r>
            <a:rPr lang="en-US" sz="1400"/>
            <a:t>Acceptance criteria </a:t>
          </a:r>
        </a:p>
      </dgm:t>
    </dgm:pt>
    <dgm:pt modelId="{79BB437B-B444-40DB-BBBC-1BCE4776D768}" type="parTrans" cxnId="{98D84403-9E3D-4C97-8C8F-4D1D5CAFAD6E}">
      <dgm:prSet/>
      <dgm:spPr/>
      <dgm:t>
        <a:bodyPr/>
        <a:lstStyle/>
        <a:p>
          <a:endParaRPr lang="en-US"/>
        </a:p>
      </dgm:t>
    </dgm:pt>
    <dgm:pt modelId="{0D5B3021-58E3-435E-A07E-C902B59DD73C}" type="sibTrans" cxnId="{98D84403-9E3D-4C97-8C8F-4D1D5CAFAD6E}">
      <dgm:prSet/>
      <dgm:spPr/>
      <dgm:t>
        <a:bodyPr/>
        <a:lstStyle/>
        <a:p>
          <a:endParaRPr lang="en-US"/>
        </a:p>
      </dgm:t>
    </dgm:pt>
    <dgm:pt modelId="{D0D76897-B232-41DB-B1C8-3D0D2D1643E8}">
      <dgm:prSet custT="1"/>
      <dgm:spPr/>
      <dgm:t>
        <a:bodyPr/>
        <a:lstStyle/>
        <a:p>
          <a:r>
            <a:rPr lang="en-US" sz="1400" dirty="0"/>
            <a:t>Custom Model</a:t>
          </a:r>
        </a:p>
      </dgm:t>
    </dgm:pt>
    <dgm:pt modelId="{12EAC9C2-7640-4082-9AF5-E11609E797DE}" type="parTrans" cxnId="{26CDA1E5-263E-4F18-AE13-C86CB1C2AB8A}">
      <dgm:prSet/>
      <dgm:spPr/>
      <dgm:t>
        <a:bodyPr/>
        <a:lstStyle/>
        <a:p>
          <a:endParaRPr lang="en-US"/>
        </a:p>
      </dgm:t>
    </dgm:pt>
    <dgm:pt modelId="{B765D0C1-1619-4865-8C6E-4D3D3F359CDF}" type="sibTrans" cxnId="{26CDA1E5-263E-4F18-AE13-C86CB1C2AB8A}">
      <dgm:prSet/>
      <dgm:spPr/>
      <dgm:t>
        <a:bodyPr/>
        <a:lstStyle/>
        <a:p>
          <a:endParaRPr lang="en-US"/>
        </a:p>
      </dgm:t>
    </dgm:pt>
    <dgm:pt modelId="{2270F424-D969-4031-879F-34DBDA2F53EE}">
      <dgm:prSet custT="1"/>
      <dgm:spPr/>
      <dgm:t>
        <a:bodyPr/>
        <a:lstStyle/>
        <a:p>
          <a:r>
            <a:rPr lang="en-US" sz="1400" dirty="0"/>
            <a:t>Train Forms recognizer model </a:t>
          </a:r>
        </a:p>
      </dgm:t>
    </dgm:pt>
    <dgm:pt modelId="{6CC1DB25-0320-4907-88AC-0BEE4F41AC1A}" type="parTrans" cxnId="{877D5F4F-450B-4D22-9939-8C35C71612B0}">
      <dgm:prSet/>
      <dgm:spPr/>
      <dgm:t>
        <a:bodyPr/>
        <a:lstStyle/>
        <a:p>
          <a:endParaRPr lang="en-US"/>
        </a:p>
      </dgm:t>
    </dgm:pt>
    <dgm:pt modelId="{A823A4B7-E678-4E1D-B41B-A0A02053D322}" type="sibTrans" cxnId="{877D5F4F-450B-4D22-9939-8C35C71612B0}">
      <dgm:prSet/>
      <dgm:spPr/>
      <dgm:t>
        <a:bodyPr/>
        <a:lstStyle/>
        <a:p>
          <a:endParaRPr lang="en-US"/>
        </a:p>
      </dgm:t>
    </dgm:pt>
    <dgm:pt modelId="{822E20C3-1A43-4559-B551-9832CAF26778}">
      <dgm:prSet custT="1"/>
      <dgm:spPr/>
      <dgm:t>
        <a:bodyPr/>
        <a:lstStyle/>
        <a:p>
          <a:r>
            <a:rPr lang="en-US" sz="1400"/>
            <a:t>Understanding of out of the box AI model</a:t>
          </a:r>
          <a:endParaRPr lang="en-US" sz="1400" dirty="0"/>
        </a:p>
      </dgm:t>
    </dgm:pt>
    <dgm:pt modelId="{66946CAE-1EBF-40EE-95F3-1A8F111D0754}" type="parTrans" cxnId="{9C58DC0F-2C30-49EE-A496-8C047856C317}">
      <dgm:prSet/>
      <dgm:spPr/>
      <dgm:t>
        <a:bodyPr/>
        <a:lstStyle/>
        <a:p>
          <a:endParaRPr lang="en-US"/>
        </a:p>
      </dgm:t>
    </dgm:pt>
    <dgm:pt modelId="{FDE28D56-7441-4E14-AD09-FB1288C586C6}" type="sibTrans" cxnId="{9C58DC0F-2C30-49EE-A496-8C047856C317}">
      <dgm:prSet/>
      <dgm:spPr/>
      <dgm:t>
        <a:bodyPr/>
        <a:lstStyle/>
        <a:p>
          <a:endParaRPr lang="en-US"/>
        </a:p>
      </dgm:t>
    </dgm:pt>
    <dgm:pt modelId="{66109294-A1E2-4400-BC06-49C74BD2EDA4}" type="pres">
      <dgm:prSet presAssocID="{DFB4C1C7-C9BB-4C34-B066-5FCC9985410E}" presName="linear" presStyleCnt="0">
        <dgm:presLayoutVars>
          <dgm:animLvl val="lvl"/>
          <dgm:resizeHandles val="exact"/>
        </dgm:presLayoutVars>
      </dgm:prSet>
      <dgm:spPr/>
    </dgm:pt>
    <dgm:pt modelId="{9425ABFE-EED6-4A98-A81B-C9BB6DB54DF8}" type="pres">
      <dgm:prSet presAssocID="{F0FE6204-15EB-40FE-A947-DBBDA8C68323}" presName="parentText" presStyleLbl="node1" presStyleIdx="0" presStyleCnt="2" custLinFactNeighborX="127" custLinFactNeighborY="-2269">
        <dgm:presLayoutVars>
          <dgm:chMax val="0"/>
          <dgm:bulletEnabled val="1"/>
        </dgm:presLayoutVars>
      </dgm:prSet>
      <dgm:spPr/>
    </dgm:pt>
    <dgm:pt modelId="{94956B5E-BDEC-47F5-AFE4-E81AB0346516}" type="pres">
      <dgm:prSet presAssocID="{F0FE6204-15EB-40FE-A947-DBBDA8C68323}" presName="childText" presStyleLbl="revTx" presStyleIdx="0" presStyleCnt="2">
        <dgm:presLayoutVars>
          <dgm:bulletEnabled val="1"/>
        </dgm:presLayoutVars>
      </dgm:prSet>
      <dgm:spPr/>
    </dgm:pt>
    <dgm:pt modelId="{EC49DBC5-3138-4374-90B1-8A25DEC23D08}" type="pres">
      <dgm:prSet presAssocID="{7E70ED50-DC4D-4890-9B3C-A5D7E606C307}" presName="parentText" presStyleLbl="node1" presStyleIdx="1" presStyleCnt="2" custLinFactNeighborY="-9166">
        <dgm:presLayoutVars>
          <dgm:chMax val="0"/>
          <dgm:bulletEnabled val="1"/>
        </dgm:presLayoutVars>
      </dgm:prSet>
      <dgm:spPr/>
    </dgm:pt>
    <dgm:pt modelId="{E3B3C964-BADA-4CCB-ACCE-EE22C74B7882}" type="pres">
      <dgm:prSet presAssocID="{7E70ED50-DC4D-4890-9B3C-A5D7E606C307}" presName="childText" presStyleLbl="revTx" presStyleIdx="1" presStyleCnt="2">
        <dgm:presLayoutVars>
          <dgm:bulletEnabled val="1"/>
        </dgm:presLayoutVars>
      </dgm:prSet>
      <dgm:spPr/>
    </dgm:pt>
  </dgm:ptLst>
  <dgm:cxnLst>
    <dgm:cxn modelId="{98D84403-9E3D-4C97-8C8F-4D1D5CAFAD6E}" srcId="{DFB4C1C7-C9BB-4C34-B066-5FCC9985410E}" destId="{7E70ED50-DC4D-4890-9B3C-A5D7E606C307}" srcOrd="1" destOrd="0" parTransId="{79BB437B-B444-40DB-BBBC-1BCE4776D768}" sibTransId="{0D5B3021-58E3-435E-A07E-C902B59DD73C}"/>
    <dgm:cxn modelId="{9C58DC0F-2C30-49EE-A496-8C047856C317}" srcId="{7E70ED50-DC4D-4890-9B3C-A5D7E606C307}" destId="{822E20C3-1A43-4559-B551-9832CAF26778}" srcOrd="1" destOrd="0" parTransId="{66946CAE-1EBF-40EE-95F3-1A8F111D0754}" sibTransId="{FDE28D56-7441-4E14-AD09-FB1288C586C6}"/>
    <dgm:cxn modelId="{67934B1D-764B-4C7E-8D09-B0319C048CE1}" srcId="{F0FE6204-15EB-40FE-A947-DBBDA8C68323}" destId="{0B4AE8E0-89FC-4A65-ADDB-E7A2F5EB4350}" srcOrd="0" destOrd="0" parTransId="{BB6DB04C-6258-4225-B58E-B25F07862934}" sibTransId="{CF111F12-A327-4010-8A7D-60E52D46B18A}"/>
    <dgm:cxn modelId="{BEE0FE2A-0536-479D-8AF6-442A1228839C}" type="presOf" srcId="{D0D76897-B232-41DB-B1C8-3D0D2D1643E8}" destId="{E3B3C964-BADA-4CCB-ACCE-EE22C74B7882}" srcOrd="0" destOrd="0" presId="urn:microsoft.com/office/officeart/2005/8/layout/vList2"/>
    <dgm:cxn modelId="{BBDA1669-B884-40A2-A2BB-F47E7DC09966}" type="presOf" srcId="{7E70ED50-DC4D-4890-9B3C-A5D7E606C307}" destId="{EC49DBC5-3138-4374-90B1-8A25DEC23D08}" srcOrd="0" destOrd="0" presId="urn:microsoft.com/office/officeart/2005/8/layout/vList2"/>
    <dgm:cxn modelId="{2E7A1749-863B-4610-B334-C97385335748}" type="presOf" srcId="{2270F424-D969-4031-879F-34DBDA2F53EE}" destId="{94956B5E-BDEC-47F5-AFE4-E81AB0346516}" srcOrd="0" destOrd="1" presId="urn:microsoft.com/office/officeart/2005/8/layout/vList2"/>
    <dgm:cxn modelId="{877D5F4F-450B-4D22-9939-8C35C71612B0}" srcId="{F0FE6204-15EB-40FE-A947-DBBDA8C68323}" destId="{2270F424-D969-4031-879F-34DBDA2F53EE}" srcOrd="1" destOrd="0" parTransId="{6CC1DB25-0320-4907-88AC-0BEE4F41AC1A}" sibTransId="{A823A4B7-E678-4E1D-B41B-A0A02053D322}"/>
    <dgm:cxn modelId="{CFF7E45A-9BC2-4729-AE80-1E0456AB2B84}" type="presOf" srcId="{0B4AE8E0-89FC-4A65-ADDB-E7A2F5EB4350}" destId="{94956B5E-BDEC-47F5-AFE4-E81AB0346516}" srcOrd="0" destOrd="0" presId="urn:microsoft.com/office/officeart/2005/8/layout/vList2"/>
    <dgm:cxn modelId="{F4BAF05A-04D2-41AF-B537-FA36E154282B}" srcId="{DFB4C1C7-C9BB-4C34-B066-5FCC9985410E}" destId="{F0FE6204-15EB-40FE-A947-DBBDA8C68323}" srcOrd="0" destOrd="0" parTransId="{31E28F1E-8BD0-4357-9E2D-321886DC502A}" sibTransId="{48F991DE-CD64-4922-8B0D-AADE145AE002}"/>
    <dgm:cxn modelId="{C5640DE2-4A68-4C22-9621-766E60B4EC58}" type="presOf" srcId="{DFB4C1C7-C9BB-4C34-B066-5FCC9985410E}" destId="{66109294-A1E2-4400-BC06-49C74BD2EDA4}" srcOrd="0" destOrd="0" presId="urn:microsoft.com/office/officeart/2005/8/layout/vList2"/>
    <dgm:cxn modelId="{26CDA1E5-263E-4F18-AE13-C86CB1C2AB8A}" srcId="{7E70ED50-DC4D-4890-9B3C-A5D7E606C307}" destId="{D0D76897-B232-41DB-B1C8-3D0D2D1643E8}" srcOrd="0" destOrd="0" parTransId="{12EAC9C2-7640-4082-9AF5-E11609E797DE}" sibTransId="{B765D0C1-1619-4865-8C6E-4D3D3F359CDF}"/>
    <dgm:cxn modelId="{1CED5DE9-5A35-4480-84AE-2BA2F1EB018F}" type="presOf" srcId="{F0FE6204-15EB-40FE-A947-DBBDA8C68323}" destId="{9425ABFE-EED6-4A98-A81B-C9BB6DB54DF8}" srcOrd="0" destOrd="0" presId="urn:microsoft.com/office/officeart/2005/8/layout/vList2"/>
    <dgm:cxn modelId="{C56A0FFE-E203-4D3A-A99D-693C0ED4E918}" type="presOf" srcId="{822E20C3-1A43-4559-B551-9832CAF26778}" destId="{E3B3C964-BADA-4CCB-ACCE-EE22C74B7882}" srcOrd="0" destOrd="1" presId="urn:microsoft.com/office/officeart/2005/8/layout/vList2"/>
    <dgm:cxn modelId="{06C4FECA-B2D4-4598-AF86-1909DDDE6FE4}" type="presParOf" srcId="{66109294-A1E2-4400-BC06-49C74BD2EDA4}" destId="{9425ABFE-EED6-4A98-A81B-C9BB6DB54DF8}" srcOrd="0" destOrd="0" presId="urn:microsoft.com/office/officeart/2005/8/layout/vList2"/>
    <dgm:cxn modelId="{1CB0211F-F693-40BE-A620-6A395ECD5BB4}" type="presParOf" srcId="{66109294-A1E2-4400-BC06-49C74BD2EDA4}" destId="{94956B5E-BDEC-47F5-AFE4-E81AB0346516}" srcOrd="1" destOrd="0" presId="urn:microsoft.com/office/officeart/2005/8/layout/vList2"/>
    <dgm:cxn modelId="{8AE9858C-1854-4114-955B-BFCF023B9932}" type="presParOf" srcId="{66109294-A1E2-4400-BC06-49C74BD2EDA4}" destId="{EC49DBC5-3138-4374-90B1-8A25DEC23D08}" srcOrd="2" destOrd="0" presId="urn:microsoft.com/office/officeart/2005/8/layout/vList2"/>
    <dgm:cxn modelId="{24519DD5-1BFB-4C00-BEF3-412587C3E726}" type="presParOf" srcId="{66109294-A1E2-4400-BC06-49C74BD2EDA4}" destId="{E3B3C964-BADA-4CCB-ACCE-EE22C74B788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B4C1C7-C9BB-4C34-B066-5FCC998541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FE6204-15EB-40FE-A947-DBBDA8C68323}">
      <dgm:prSet custT="1">
        <dgm:style>
          <a:lnRef idx="3">
            <a:schemeClr val="lt1"/>
          </a:lnRef>
          <a:fillRef idx="1">
            <a:schemeClr val="accent6"/>
          </a:fillRef>
          <a:effectRef idx="1">
            <a:schemeClr val="accent6"/>
          </a:effectRef>
          <a:fontRef idx="minor">
            <a:schemeClr val="lt1"/>
          </a:fontRef>
        </dgm:style>
      </dgm:prSet>
      <dgm:spPr>
        <a:solidFill>
          <a:schemeClr val="accent5">
            <a:lumMod val="60000"/>
            <a:lumOff val="40000"/>
          </a:schemeClr>
        </a:solidFill>
      </dgm:spPr>
      <dgm:t>
        <a:bodyPr/>
        <a:lstStyle/>
        <a:p>
          <a:r>
            <a:rPr lang="en-US" sz="1400"/>
            <a:t>Objectives</a:t>
          </a:r>
        </a:p>
      </dgm:t>
    </dgm:pt>
    <dgm:pt modelId="{31E28F1E-8BD0-4357-9E2D-321886DC502A}" type="parTrans" cxnId="{F4BAF05A-04D2-41AF-B537-FA36E154282B}">
      <dgm:prSet/>
      <dgm:spPr/>
      <dgm:t>
        <a:bodyPr/>
        <a:lstStyle/>
        <a:p>
          <a:endParaRPr lang="en-US"/>
        </a:p>
      </dgm:t>
    </dgm:pt>
    <dgm:pt modelId="{48F991DE-CD64-4922-8B0D-AADE145AE002}" type="sibTrans" cxnId="{F4BAF05A-04D2-41AF-B537-FA36E154282B}">
      <dgm:prSet/>
      <dgm:spPr/>
      <dgm:t>
        <a:bodyPr/>
        <a:lstStyle/>
        <a:p>
          <a:endParaRPr lang="en-US"/>
        </a:p>
      </dgm:t>
    </dgm:pt>
    <dgm:pt modelId="{0B4AE8E0-89FC-4A65-ADDB-E7A2F5EB4350}">
      <dgm:prSet custT="1"/>
      <dgm:spPr/>
      <dgm:t>
        <a:bodyPr/>
        <a:lstStyle/>
        <a:p>
          <a:r>
            <a:rPr lang="en-US" sz="1400" dirty="0"/>
            <a:t>Build workflow to automate the business process</a:t>
          </a:r>
        </a:p>
      </dgm:t>
    </dgm:pt>
    <dgm:pt modelId="{BB6DB04C-6258-4225-B58E-B25F07862934}" type="parTrans" cxnId="{67934B1D-764B-4C7E-8D09-B0319C048CE1}">
      <dgm:prSet/>
      <dgm:spPr/>
      <dgm:t>
        <a:bodyPr/>
        <a:lstStyle/>
        <a:p>
          <a:endParaRPr lang="en-US"/>
        </a:p>
      </dgm:t>
    </dgm:pt>
    <dgm:pt modelId="{CF111F12-A327-4010-8A7D-60E52D46B18A}" type="sibTrans" cxnId="{67934B1D-764B-4C7E-8D09-B0319C048CE1}">
      <dgm:prSet/>
      <dgm:spPr/>
      <dgm:t>
        <a:bodyPr/>
        <a:lstStyle/>
        <a:p>
          <a:endParaRPr lang="en-US"/>
        </a:p>
      </dgm:t>
    </dgm:pt>
    <dgm:pt modelId="{3F1E47D6-442B-4E68-9F45-2ECB21EF056B}">
      <dgm:prSet custT="1"/>
      <dgm:spPr/>
      <dgm:t>
        <a:bodyPr/>
        <a:lstStyle/>
        <a:p>
          <a:r>
            <a:rPr lang="en-US" sz="1400" dirty="0"/>
            <a:t>Trigger workflow when new document is uploaded</a:t>
          </a:r>
        </a:p>
      </dgm:t>
    </dgm:pt>
    <dgm:pt modelId="{55FFC406-CA84-4A67-AB23-915EF04869DA}" type="parTrans" cxnId="{7B457BA1-F50A-4089-9206-4C098E88FCD5}">
      <dgm:prSet/>
      <dgm:spPr/>
      <dgm:t>
        <a:bodyPr/>
        <a:lstStyle/>
        <a:p>
          <a:endParaRPr lang="en-US"/>
        </a:p>
      </dgm:t>
    </dgm:pt>
    <dgm:pt modelId="{D7362B6A-8CBA-43D4-9242-3D0769901BA8}" type="sibTrans" cxnId="{7B457BA1-F50A-4089-9206-4C098E88FCD5}">
      <dgm:prSet/>
      <dgm:spPr/>
      <dgm:t>
        <a:bodyPr/>
        <a:lstStyle/>
        <a:p>
          <a:endParaRPr lang="en-US"/>
        </a:p>
      </dgm:t>
    </dgm:pt>
    <dgm:pt modelId="{7E70ED50-DC4D-4890-9B3C-A5D7E606C307}">
      <dgm:prSet custT="1">
        <dgm:style>
          <a:lnRef idx="3">
            <a:schemeClr val="lt1"/>
          </a:lnRef>
          <a:fillRef idx="1">
            <a:schemeClr val="accent6"/>
          </a:fillRef>
          <a:effectRef idx="1">
            <a:schemeClr val="accent6"/>
          </a:effectRef>
          <a:fontRef idx="minor">
            <a:schemeClr val="lt1"/>
          </a:fontRef>
        </dgm:style>
      </dgm:prSet>
      <dgm:spPr>
        <a:solidFill>
          <a:schemeClr val="accent5">
            <a:lumMod val="60000"/>
            <a:lumOff val="40000"/>
          </a:schemeClr>
        </a:solidFill>
      </dgm:spPr>
      <dgm:t>
        <a:bodyPr/>
        <a:lstStyle/>
        <a:p>
          <a:r>
            <a:rPr lang="en-US" sz="1400"/>
            <a:t>Acceptance criteria </a:t>
          </a:r>
        </a:p>
      </dgm:t>
    </dgm:pt>
    <dgm:pt modelId="{79BB437B-B444-40DB-BBBC-1BCE4776D768}" type="parTrans" cxnId="{98D84403-9E3D-4C97-8C8F-4D1D5CAFAD6E}">
      <dgm:prSet/>
      <dgm:spPr/>
      <dgm:t>
        <a:bodyPr/>
        <a:lstStyle/>
        <a:p>
          <a:endParaRPr lang="en-US"/>
        </a:p>
      </dgm:t>
    </dgm:pt>
    <dgm:pt modelId="{0D5B3021-58E3-435E-A07E-C902B59DD73C}" type="sibTrans" cxnId="{98D84403-9E3D-4C97-8C8F-4D1D5CAFAD6E}">
      <dgm:prSet/>
      <dgm:spPr/>
      <dgm:t>
        <a:bodyPr/>
        <a:lstStyle/>
        <a:p>
          <a:endParaRPr lang="en-US"/>
        </a:p>
      </dgm:t>
    </dgm:pt>
    <dgm:pt modelId="{F59A8B04-23B7-413B-BAB9-EFD57A6052FD}">
      <dgm:prSet custT="1"/>
      <dgm:spPr/>
      <dgm:t>
        <a:bodyPr/>
        <a:lstStyle/>
        <a:p>
          <a:r>
            <a:rPr lang="en-US" sz="1400" dirty="0"/>
            <a:t> Process the documents using the out of the box models or custom model created in previous hack</a:t>
          </a:r>
        </a:p>
      </dgm:t>
    </dgm:pt>
    <dgm:pt modelId="{41EA42EA-0594-4A24-9DCD-F839BCFF2CC9}" type="parTrans" cxnId="{46B32416-C96C-4363-8DA1-38F74EBD99A4}">
      <dgm:prSet/>
      <dgm:spPr/>
      <dgm:t>
        <a:bodyPr/>
        <a:lstStyle/>
        <a:p>
          <a:endParaRPr lang="en-US"/>
        </a:p>
      </dgm:t>
    </dgm:pt>
    <dgm:pt modelId="{36FE0338-FAAF-4D50-9D6D-1B8208551606}" type="sibTrans" cxnId="{46B32416-C96C-4363-8DA1-38F74EBD99A4}">
      <dgm:prSet/>
      <dgm:spPr/>
      <dgm:t>
        <a:bodyPr/>
        <a:lstStyle/>
        <a:p>
          <a:endParaRPr lang="en-US"/>
        </a:p>
      </dgm:t>
    </dgm:pt>
    <dgm:pt modelId="{158DDAF9-DC90-4FB2-A3B0-85A9A6A1D36E}">
      <dgm:prSet custT="1"/>
      <dgm:spPr/>
      <dgm:t>
        <a:bodyPr/>
        <a:lstStyle/>
        <a:p>
          <a:endParaRPr lang="en-US" sz="1400" dirty="0"/>
        </a:p>
      </dgm:t>
    </dgm:pt>
    <dgm:pt modelId="{137CE791-79B6-420C-B410-A0F1B38854B1}" type="parTrans" cxnId="{C0DD6D68-B2FF-4B28-9136-44DF7E375A92}">
      <dgm:prSet/>
      <dgm:spPr/>
      <dgm:t>
        <a:bodyPr/>
        <a:lstStyle/>
        <a:p>
          <a:endParaRPr lang="en-US"/>
        </a:p>
      </dgm:t>
    </dgm:pt>
    <dgm:pt modelId="{A0E83B77-6B9F-4696-B168-4B4141378976}" type="sibTrans" cxnId="{C0DD6D68-B2FF-4B28-9136-44DF7E375A92}">
      <dgm:prSet/>
      <dgm:spPr/>
      <dgm:t>
        <a:bodyPr/>
        <a:lstStyle/>
        <a:p>
          <a:endParaRPr lang="en-US"/>
        </a:p>
      </dgm:t>
    </dgm:pt>
    <dgm:pt modelId="{6EED16EE-E09B-4C03-A237-8312F51A2F3D}">
      <dgm:prSet custT="1"/>
      <dgm:spPr/>
      <dgm:t>
        <a:bodyPr/>
        <a:lstStyle/>
        <a:p>
          <a:r>
            <a:rPr lang="en-US" sz="1400"/>
            <a:t>Share details of the automated business process</a:t>
          </a:r>
          <a:endParaRPr lang="en-US" sz="1400" dirty="0"/>
        </a:p>
      </dgm:t>
    </dgm:pt>
    <dgm:pt modelId="{D8095B65-0010-444F-AD2C-5E629BA64248}" type="parTrans" cxnId="{817727D9-0941-4108-8EAE-AEA49E195CD6}">
      <dgm:prSet/>
      <dgm:spPr/>
      <dgm:t>
        <a:bodyPr/>
        <a:lstStyle/>
        <a:p>
          <a:endParaRPr lang="en-US"/>
        </a:p>
      </dgm:t>
    </dgm:pt>
    <dgm:pt modelId="{CFBA98F4-79F6-4358-9325-08D5AC959E24}" type="sibTrans" cxnId="{817727D9-0941-4108-8EAE-AEA49E195CD6}">
      <dgm:prSet/>
      <dgm:spPr/>
      <dgm:t>
        <a:bodyPr/>
        <a:lstStyle/>
        <a:p>
          <a:endParaRPr lang="en-US"/>
        </a:p>
      </dgm:t>
    </dgm:pt>
    <dgm:pt modelId="{66109294-A1E2-4400-BC06-49C74BD2EDA4}" type="pres">
      <dgm:prSet presAssocID="{DFB4C1C7-C9BB-4C34-B066-5FCC9985410E}" presName="linear" presStyleCnt="0">
        <dgm:presLayoutVars>
          <dgm:animLvl val="lvl"/>
          <dgm:resizeHandles val="exact"/>
        </dgm:presLayoutVars>
      </dgm:prSet>
      <dgm:spPr/>
    </dgm:pt>
    <dgm:pt modelId="{9425ABFE-EED6-4A98-A81B-C9BB6DB54DF8}" type="pres">
      <dgm:prSet presAssocID="{F0FE6204-15EB-40FE-A947-DBBDA8C68323}" presName="parentText" presStyleLbl="node1" presStyleIdx="0" presStyleCnt="2" custLinFactNeighborX="127" custLinFactNeighborY="-2269">
        <dgm:presLayoutVars>
          <dgm:chMax val="0"/>
          <dgm:bulletEnabled val="1"/>
        </dgm:presLayoutVars>
      </dgm:prSet>
      <dgm:spPr/>
    </dgm:pt>
    <dgm:pt modelId="{94956B5E-BDEC-47F5-AFE4-E81AB0346516}" type="pres">
      <dgm:prSet presAssocID="{F0FE6204-15EB-40FE-A947-DBBDA8C68323}" presName="childText" presStyleLbl="revTx" presStyleIdx="0" presStyleCnt="2">
        <dgm:presLayoutVars>
          <dgm:bulletEnabled val="1"/>
        </dgm:presLayoutVars>
      </dgm:prSet>
      <dgm:spPr/>
    </dgm:pt>
    <dgm:pt modelId="{EC49DBC5-3138-4374-90B1-8A25DEC23D08}" type="pres">
      <dgm:prSet presAssocID="{7E70ED50-DC4D-4890-9B3C-A5D7E606C307}" presName="parentText" presStyleLbl="node1" presStyleIdx="1" presStyleCnt="2" custLinFactNeighborX="508" custLinFactNeighborY="8523">
        <dgm:presLayoutVars>
          <dgm:chMax val="0"/>
          <dgm:bulletEnabled val="1"/>
        </dgm:presLayoutVars>
      </dgm:prSet>
      <dgm:spPr/>
    </dgm:pt>
    <dgm:pt modelId="{30893710-BB35-42A2-8863-45D041984F51}" type="pres">
      <dgm:prSet presAssocID="{7E70ED50-DC4D-4890-9B3C-A5D7E606C307}" presName="childText" presStyleLbl="revTx" presStyleIdx="1" presStyleCnt="2">
        <dgm:presLayoutVars>
          <dgm:bulletEnabled val="1"/>
        </dgm:presLayoutVars>
      </dgm:prSet>
      <dgm:spPr/>
    </dgm:pt>
  </dgm:ptLst>
  <dgm:cxnLst>
    <dgm:cxn modelId="{98D84403-9E3D-4C97-8C8F-4D1D5CAFAD6E}" srcId="{DFB4C1C7-C9BB-4C34-B066-5FCC9985410E}" destId="{7E70ED50-DC4D-4890-9B3C-A5D7E606C307}" srcOrd="1" destOrd="0" parTransId="{79BB437B-B444-40DB-BBBC-1BCE4776D768}" sibTransId="{0D5B3021-58E3-435E-A07E-C902B59DD73C}"/>
    <dgm:cxn modelId="{886D510A-8256-4607-8538-ACA62B465E08}" type="presOf" srcId="{0B4AE8E0-89FC-4A65-ADDB-E7A2F5EB4350}" destId="{94956B5E-BDEC-47F5-AFE4-E81AB0346516}" srcOrd="0" destOrd="0" presId="urn:microsoft.com/office/officeart/2005/8/layout/vList2"/>
    <dgm:cxn modelId="{46B32416-C96C-4363-8DA1-38F74EBD99A4}" srcId="{F0FE6204-15EB-40FE-A947-DBBDA8C68323}" destId="{F59A8B04-23B7-413B-BAB9-EFD57A6052FD}" srcOrd="2" destOrd="0" parTransId="{41EA42EA-0594-4A24-9DCD-F839BCFF2CC9}" sibTransId="{36FE0338-FAAF-4D50-9D6D-1B8208551606}"/>
    <dgm:cxn modelId="{67934B1D-764B-4C7E-8D09-B0319C048CE1}" srcId="{F0FE6204-15EB-40FE-A947-DBBDA8C68323}" destId="{0B4AE8E0-89FC-4A65-ADDB-E7A2F5EB4350}" srcOrd="0" destOrd="0" parTransId="{BB6DB04C-6258-4225-B58E-B25F07862934}" sibTransId="{CF111F12-A327-4010-8A7D-60E52D46B18A}"/>
    <dgm:cxn modelId="{AE07CD5C-027B-4FA0-87EE-09B227DD4DE5}" type="presOf" srcId="{F0FE6204-15EB-40FE-A947-DBBDA8C68323}" destId="{9425ABFE-EED6-4A98-A81B-C9BB6DB54DF8}" srcOrd="0" destOrd="0" presId="urn:microsoft.com/office/officeart/2005/8/layout/vList2"/>
    <dgm:cxn modelId="{63717245-36E8-4C5B-8CDB-3AED9498D2C7}" type="presOf" srcId="{3F1E47D6-442B-4E68-9F45-2ECB21EF056B}" destId="{94956B5E-BDEC-47F5-AFE4-E81AB0346516}" srcOrd="0" destOrd="1" presId="urn:microsoft.com/office/officeart/2005/8/layout/vList2"/>
    <dgm:cxn modelId="{C0DD6D68-B2FF-4B28-9136-44DF7E375A92}" srcId="{7E70ED50-DC4D-4890-9B3C-A5D7E606C307}" destId="{158DDAF9-DC90-4FB2-A3B0-85A9A6A1D36E}" srcOrd="0" destOrd="0" parTransId="{137CE791-79B6-420C-B410-A0F1B38854B1}" sibTransId="{A0E83B77-6B9F-4696-B168-4B4141378976}"/>
    <dgm:cxn modelId="{0F265D4A-8398-434C-88D4-183032FBC1B1}" type="presOf" srcId="{6EED16EE-E09B-4C03-A237-8312F51A2F3D}" destId="{30893710-BB35-42A2-8863-45D041984F51}" srcOrd="0" destOrd="1" presId="urn:microsoft.com/office/officeart/2005/8/layout/vList2"/>
    <dgm:cxn modelId="{F4BAF05A-04D2-41AF-B537-FA36E154282B}" srcId="{DFB4C1C7-C9BB-4C34-B066-5FCC9985410E}" destId="{F0FE6204-15EB-40FE-A947-DBBDA8C68323}" srcOrd="0" destOrd="0" parTransId="{31E28F1E-8BD0-4357-9E2D-321886DC502A}" sibTransId="{48F991DE-CD64-4922-8B0D-AADE145AE002}"/>
    <dgm:cxn modelId="{CFA04999-6BB5-4404-9DCF-BB14972D00A7}" type="presOf" srcId="{158DDAF9-DC90-4FB2-A3B0-85A9A6A1D36E}" destId="{30893710-BB35-42A2-8863-45D041984F51}" srcOrd="0" destOrd="0" presId="urn:microsoft.com/office/officeart/2005/8/layout/vList2"/>
    <dgm:cxn modelId="{7B457BA1-F50A-4089-9206-4C098E88FCD5}" srcId="{F0FE6204-15EB-40FE-A947-DBBDA8C68323}" destId="{3F1E47D6-442B-4E68-9F45-2ECB21EF056B}" srcOrd="1" destOrd="0" parTransId="{55FFC406-CA84-4A67-AB23-915EF04869DA}" sibTransId="{D7362B6A-8CBA-43D4-9242-3D0769901BA8}"/>
    <dgm:cxn modelId="{817727D9-0941-4108-8EAE-AEA49E195CD6}" srcId="{7E70ED50-DC4D-4890-9B3C-A5D7E606C307}" destId="{6EED16EE-E09B-4C03-A237-8312F51A2F3D}" srcOrd="1" destOrd="0" parTransId="{D8095B65-0010-444F-AD2C-5E629BA64248}" sibTransId="{CFBA98F4-79F6-4358-9325-08D5AC959E24}"/>
    <dgm:cxn modelId="{62010BE1-2EB2-4E05-81DE-9DD533A5096B}" type="presOf" srcId="{7E70ED50-DC4D-4890-9B3C-A5D7E606C307}" destId="{EC49DBC5-3138-4374-90B1-8A25DEC23D08}" srcOrd="0" destOrd="0" presId="urn:microsoft.com/office/officeart/2005/8/layout/vList2"/>
    <dgm:cxn modelId="{C5640DE2-4A68-4C22-9621-766E60B4EC58}" type="presOf" srcId="{DFB4C1C7-C9BB-4C34-B066-5FCC9985410E}" destId="{66109294-A1E2-4400-BC06-49C74BD2EDA4}" srcOrd="0" destOrd="0" presId="urn:microsoft.com/office/officeart/2005/8/layout/vList2"/>
    <dgm:cxn modelId="{4FBBB9F3-3522-48CF-BFEA-F98D1ED7D0D8}" type="presOf" srcId="{F59A8B04-23B7-413B-BAB9-EFD57A6052FD}" destId="{94956B5E-BDEC-47F5-AFE4-E81AB0346516}" srcOrd="0" destOrd="2" presId="urn:microsoft.com/office/officeart/2005/8/layout/vList2"/>
    <dgm:cxn modelId="{1CEFC048-9C13-4E1D-9284-0B2DB3070AA1}" type="presParOf" srcId="{66109294-A1E2-4400-BC06-49C74BD2EDA4}" destId="{9425ABFE-EED6-4A98-A81B-C9BB6DB54DF8}" srcOrd="0" destOrd="0" presId="urn:microsoft.com/office/officeart/2005/8/layout/vList2"/>
    <dgm:cxn modelId="{3E471B11-9A18-4C94-899A-AE168C3A264C}" type="presParOf" srcId="{66109294-A1E2-4400-BC06-49C74BD2EDA4}" destId="{94956B5E-BDEC-47F5-AFE4-E81AB0346516}" srcOrd="1" destOrd="0" presId="urn:microsoft.com/office/officeart/2005/8/layout/vList2"/>
    <dgm:cxn modelId="{41C3E9C7-CAA0-4BE5-950B-F996CA4F60AE}" type="presParOf" srcId="{66109294-A1E2-4400-BC06-49C74BD2EDA4}" destId="{EC49DBC5-3138-4374-90B1-8A25DEC23D08}" srcOrd="2" destOrd="0" presId="urn:microsoft.com/office/officeart/2005/8/layout/vList2"/>
    <dgm:cxn modelId="{050F85CA-9163-4FD1-B059-6B213155303F}" type="presParOf" srcId="{66109294-A1E2-4400-BC06-49C74BD2EDA4}" destId="{30893710-BB35-42A2-8863-45D041984F5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F99CB-B80D-4B57-95F6-BC822C7FA524}">
      <dsp:nvSpPr>
        <dsp:cNvPr id="0" name=""/>
        <dsp:cNvSpPr/>
      </dsp:nvSpPr>
      <dsp:spPr>
        <a:xfrm>
          <a:off x="0" y="157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36A12-00E3-4752-A5DC-EF6B8E20AAD3}">
      <dsp:nvSpPr>
        <dsp:cNvPr id="0" name=""/>
        <dsp:cNvSpPr/>
      </dsp:nvSpPr>
      <dsp:spPr>
        <a:xfrm>
          <a:off x="228100" y="171238"/>
          <a:ext cx="415133" cy="4147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3B248A-3D8D-41D7-904C-4F8F54D55097}">
      <dsp:nvSpPr>
        <dsp:cNvPr id="0" name=""/>
        <dsp:cNvSpPr/>
      </dsp:nvSpPr>
      <dsp:spPr>
        <a:xfrm>
          <a:off x="871333" y="157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Chief information officer Andre is responsible for making sure that all Customer data is ingested properly and is available for any other application or organization.</a:t>
          </a:r>
        </a:p>
      </dsp:txBody>
      <dsp:txXfrm>
        <a:off x="871333" y="1577"/>
        <a:ext cx="9066958" cy="754787"/>
      </dsp:txXfrm>
    </dsp:sp>
    <dsp:sp modelId="{C77B9A48-A49D-4DD5-AC7D-7CA1F1F22E56}">
      <dsp:nvSpPr>
        <dsp:cNvPr id="0" name=""/>
        <dsp:cNvSpPr/>
      </dsp:nvSpPr>
      <dsp:spPr>
        <a:xfrm>
          <a:off x="0" y="91526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8F9B7-61FA-4ACC-A1B4-F894FFE44123}">
      <dsp:nvSpPr>
        <dsp:cNvPr id="0" name=""/>
        <dsp:cNvSpPr/>
      </dsp:nvSpPr>
      <dsp:spPr>
        <a:xfrm>
          <a:off x="228100" y="1084929"/>
          <a:ext cx="415133" cy="4147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4FFB3-6AFE-4271-98FF-CB5C94A28A83}">
      <dsp:nvSpPr>
        <dsp:cNvPr id="0" name=""/>
        <dsp:cNvSpPr/>
      </dsp:nvSpPr>
      <dsp:spPr>
        <a:xfrm>
          <a:off x="871333" y="91526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A large portion of information submitted by customers comes in either  handwritten or scanned forms. </a:t>
          </a:r>
          <a:r>
            <a:rPr lang="en-US" sz="1400" kern="1200" dirty="0" err="1">
              <a:solidFill>
                <a:schemeClr val="bg1"/>
              </a:solidFill>
            </a:rPr>
            <a:t>Woodgrove</a:t>
          </a:r>
          <a:r>
            <a:rPr lang="en-US" sz="1400" kern="1200" dirty="0">
              <a:solidFill>
                <a:schemeClr val="bg1"/>
              </a:solidFill>
            </a:rPr>
            <a:t> spends manual labor hours to scrape and digitize the data.</a:t>
          </a:r>
        </a:p>
      </dsp:txBody>
      <dsp:txXfrm>
        <a:off x="871333" y="915267"/>
        <a:ext cx="9066958" cy="754787"/>
      </dsp:txXfrm>
    </dsp:sp>
    <dsp:sp modelId="{650360B0-F656-4031-85C3-B985E23C9C1F}">
      <dsp:nvSpPr>
        <dsp:cNvPr id="0" name=""/>
        <dsp:cNvSpPr/>
      </dsp:nvSpPr>
      <dsp:spPr>
        <a:xfrm>
          <a:off x="0" y="1828957"/>
          <a:ext cx="10030613" cy="754050"/>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D166-759F-4D64-B73B-698ABF7437C5}">
      <dsp:nvSpPr>
        <dsp:cNvPr id="0" name=""/>
        <dsp:cNvSpPr/>
      </dsp:nvSpPr>
      <dsp:spPr>
        <a:xfrm>
          <a:off x="228323" y="1998619"/>
          <a:ext cx="415133" cy="4147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A8508-0577-4D2D-96C0-88C28B658178}">
      <dsp:nvSpPr>
        <dsp:cNvPr id="0" name=""/>
        <dsp:cNvSpPr/>
      </dsp:nvSpPr>
      <dsp:spPr>
        <a:xfrm>
          <a:off x="871779" y="1828957"/>
          <a:ext cx="9066958" cy="7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82" tIns="79882" rIns="79882" bIns="79882"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rPr>
            <a:t>The manual process has slowed down the pace of business and adds significant cost. To enhance the customer experience and cut expenses Andre is looking to use Artificial intelligence and other Azure services to automate this process.</a:t>
          </a:r>
        </a:p>
      </dsp:txBody>
      <dsp:txXfrm>
        <a:off x="871779" y="1828957"/>
        <a:ext cx="9066958" cy="754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73ADB-B6B8-4D4A-8E89-538092ACE7C0}">
      <dsp:nvSpPr>
        <dsp:cNvPr id="0" name=""/>
        <dsp:cNvSpPr/>
      </dsp:nvSpPr>
      <dsp:spPr>
        <a:xfrm>
          <a:off x="0" y="105948"/>
          <a:ext cx="8674331"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Orientation and context and tech setup  	                         30 mins</a:t>
          </a:r>
        </a:p>
      </dsp:txBody>
      <dsp:txXfrm>
        <a:off x="22617" y="128565"/>
        <a:ext cx="8629097" cy="418086"/>
      </dsp:txXfrm>
    </dsp:sp>
    <dsp:sp modelId="{254E6D64-35DE-4577-B4E1-9155EAE15946}">
      <dsp:nvSpPr>
        <dsp:cNvPr id="0" name=""/>
        <dsp:cNvSpPr/>
      </dsp:nvSpPr>
      <dsp:spPr>
        <a:xfrm>
          <a:off x="0" y="569268"/>
          <a:ext cx="8674331"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Background</a:t>
          </a:r>
        </a:p>
        <a:p>
          <a:pPr marL="114300" lvl="1" indent="-114300" algn="l" defTabSz="622300">
            <a:lnSpc>
              <a:spcPct val="90000"/>
            </a:lnSpc>
            <a:spcBef>
              <a:spcPct val="0"/>
            </a:spcBef>
            <a:spcAft>
              <a:spcPct val="20000"/>
            </a:spcAft>
            <a:buChar char="•"/>
          </a:pPr>
          <a:r>
            <a:rPr lang="en-US" sz="1400" kern="1200"/>
            <a:t>Environment </a:t>
          </a:r>
        </a:p>
        <a:p>
          <a:pPr marL="114300" lvl="1" indent="-114300" algn="l" defTabSz="622300">
            <a:lnSpc>
              <a:spcPct val="90000"/>
            </a:lnSpc>
            <a:spcBef>
              <a:spcPct val="0"/>
            </a:spcBef>
            <a:spcAft>
              <a:spcPct val="20000"/>
            </a:spcAft>
            <a:buChar char="•"/>
          </a:pPr>
          <a:r>
            <a:rPr lang="en-US" sz="1400" kern="1200"/>
            <a:t>Needed assets </a:t>
          </a:r>
        </a:p>
        <a:p>
          <a:pPr marL="114300" lvl="1" indent="-114300" algn="l" defTabSz="622300">
            <a:lnSpc>
              <a:spcPct val="90000"/>
            </a:lnSpc>
            <a:spcBef>
              <a:spcPct val="0"/>
            </a:spcBef>
            <a:spcAft>
              <a:spcPct val="20000"/>
            </a:spcAft>
            <a:buChar char="•"/>
          </a:pPr>
          <a:r>
            <a:rPr lang="en-US" sz="1400" kern="1200"/>
            <a:t>Hack format </a:t>
          </a:r>
        </a:p>
      </dsp:txBody>
      <dsp:txXfrm>
        <a:off x="0" y="569268"/>
        <a:ext cx="8674331" cy="1043280"/>
      </dsp:txXfrm>
    </dsp:sp>
    <dsp:sp modelId="{C35E1C11-DD46-4569-A55B-4C9F4AF525D2}">
      <dsp:nvSpPr>
        <dsp:cNvPr id="0" name=""/>
        <dsp:cNvSpPr/>
      </dsp:nvSpPr>
      <dsp:spPr>
        <a:xfrm>
          <a:off x="0" y="1612548"/>
          <a:ext cx="8674331"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Hack &amp; learn 1   Business owner                                                     10 min</a:t>
          </a:r>
        </a:p>
      </dsp:txBody>
      <dsp:txXfrm>
        <a:off x="22617" y="1635165"/>
        <a:ext cx="8629097" cy="418086"/>
      </dsp:txXfrm>
    </dsp:sp>
    <dsp:sp modelId="{4E3DF4D8-CD49-4073-8BE2-5BC0D6FB588A}">
      <dsp:nvSpPr>
        <dsp:cNvPr id="0" name=""/>
        <dsp:cNvSpPr/>
      </dsp:nvSpPr>
      <dsp:spPr>
        <a:xfrm>
          <a:off x="0" y="2075868"/>
          <a:ext cx="867433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Business problem summary </a:t>
          </a:r>
        </a:p>
      </dsp:txBody>
      <dsp:txXfrm>
        <a:off x="0" y="2075868"/>
        <a:ext cx="8674331" cy="298080"/>
      </dsp:txXfrm>
    </dsp:sp>
    <dsp:sp modelId="{EDA8706B-FDA0-4F98-80BB-99B48B7FFEC5}">
      <dsp:nvSpPr>
        <dsp:cNvPr id="0" name=""/>
        <dsp:cNvSpPr/>
      </dsp:nvSpPr>
      <dsp:spPr>
        <a:xfrm>
          <a:off x="0" y="2373948"/>
          <a:ext cx="8674331"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Hack &amp; learn 2 	 Data Scientist 			                            90 min 	</a:t>
          </a:r>
        </a:p>
      </dsp:txBody>
      <dsp:txXfrm>
        <a:off x="22617" y="2396565"/>
        <a:ext cx="8629097" cy="418086"/>
      </dsp:txXfrm>
    </dsp:sp>
    <dsp:sp modelId="{583211FE-AF0D-462E-A2AE-CE41D39A2731}">
      <dsp:nvSpPr>
        <dsp:cNvPr id="0" name=""/>
        <dsp:cNvSpPr/>
      </dsp:nvSpPr>
      <dsp:spPr>
        <a:xfrm>
          <a:off x="0" y="2837268"/>
          <a:ext cx="8674331"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Custom vision intro and demo </a:t>
          </a:r>
        </a:p>
        <a:p>
          <a:pPr marL="114300" lvl="1" indent="-114300" algn="l" defTabSz="622300">
            <a:lnSpc>
              <a:spcPct val="90000"/>
            </a:lnSpc>
            <a:spcBef>
              <a:spcPct val="0"/>
            </a:spcBef>
            <a:spcAft>
              <a:spcPct val="20000"/>
            </a:spcAft>
            <a:buChar char="•"/>
          </a:pPr>
          <a:r>
            <a:rPr lang="en-US" sz="1400" kern="1200"/>
            <a:t>Custom vision training and testing </a:t>
          </a:r>
        </a:p>
        <a:p>
          <a:pPr marL="114300" lvl="1" indent="-114300" algn="l" defTabSz="622300">
            <a:lnSpc>
              <a:spcPct val="90000"/>
            </a:lnSpc>
            <a:spcBef>
              <a:spcPct val="0"/>
            </a:spcBef>
            <a:spcAft>
              <a:spcPct val="20000"/>
            </a:spcAft>
            <a:buChar char="•"/>
          </a:pPr>
          <a:r>
            <a:rPr lang="en-US" sz="1400" kern="1200"/>
            <a:t>Forms Recognizer intro and demo</a:t>
          </a:r>
        </a:p>
        <a:p>
          <a:pPr marL="114300" lvl="1" indent="-114300" algn="l" defTabSz="622300">
            <a:lnSpc>
              <a:spcPct val="90000"/>
            </a:lnSpc>
            <a:spcBef>
              <a:spcPct val="0"/>
            </a:spcBef>
            <a:spcAft>
              <a:spcPct val="20000"/>
            </a:spcAft>
            <a:buChar char="•"/>
          </a:pPr>
          <a:r>
            <a:rPr lang="en-US" sz="1400" kern="1200"/>
            <a:t>Forms recognizer prebuild DL model test </a:t>
          </a:r>
        </a:p>
        <a:p>
          <a:pPr marL="114300" lvl="1" indent="-114300" algn="l" defTabSz="622300">
            <a:lnSpc>
              <a:spcPct val="90000"/>
            </a:lnSpc>
            <a:spcBef>
              <a:spcPct val="0"/>
            </a:spcBef>
            <a:spcAft>
              <a:spcPct val="20000"/>
            </a:spcAft>
            <a:buChar char="•"/>
          </a:pPr>
          <a:r>
            <a:rPr lang="en-US" sz="1400" kern="1200" dirty="0"/>
            <a:t>Label and train a new model for Insurance </a:t>
          </a:r>
        </a:p>
      </dsp:txBody>
      <dsp:txXfrm>
        <a:off x="0" y="2837268"/>
        <a:ext cx="8674331" cy="130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386B5-9221-4CEA-A2A8-571F19FD5725}">
      <dsp:nvSpPr>
        <dsp:cNvPr id="0" name=""/>
        <dsp:cNvSpPr/>
      </dsp:nvSpPr>
      <dsp:spPr>
        <a:xfrm>
          <a:off x="0" y="121676"/>
          <a:ext cx="8674331"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Hack and Learn 3 – Automation/Data  </a:t>
          </a:r>
          <a:r>
            <a:rPr lang="en-US" sz="1900" kern="1200" err="1"/>
            <a:t>Engg</a:t>
          </a:r>
          <a:r>
            <a:rPr lang="en-US" sz="1900" kern="1200"/>
            <a:t>		60 mins</a:t>
          </a:r>
        </a:p>
      </dsp:txBody>
      <dsp:txXfrm>
        <a:off x="23874" y="145550"/>
        <a:ext cx="8626583" cy="441312"/>
      </dsp:txXfrm>
    </dsp:sp>
    <dsp:sp modelId="{94128BDE-7D87-4CCF-8960-9A311CDF08B7}">
      <dsp:nvSpPr>
        <dsp:cNvPr id="0" name=""/>
        <dsp:cNvSpPr/>
      </dsp:nvSpPr>
      <dsp:spPr>
        <a:xfrm>
          <a:off x="0" y="610736"/>
          <a:ext cx="8674331" cy="1691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Introduction to logic apps</a:t>
          </a:r>
        </a:p>
        <a:p>
          <a:pPr marL="114300" lvl="1" indent="-114300" algn="l" defTabSz="666750">
            <a:lnSpc>
              <a:spcPct val="90000"/>
            </a:lnSpc>
            <a:spcBef>
              <a:spcPct val="0"/>
            </a:spcBef>
            <a:spcAft>
              <a:spcPct val="20000"/>
            </a:spcAft>
            <a:buChar char="•"/>
          </a:pPr>
          <a:r>
            <a:rPr lang="en-US" sz="1500" kern="1200"/>
            <a:t>Introduction to cosmos db</a:t>
          </a:r>
        </a:p>
        <a:p>
          <a:pPr marL="114300" lvl="1" indent="-114300" algn="l" defTabSz="666750">
            <a:lnSpc>
              <a:spcPct val="90000"/>
            </a:lnSpc>
            <a:spcBef>
              <a:spcPct val="0"/>
            </a:spcBef>
            <a:spcAft>
              <a:spcPct val="20000"/>
            </a:spcAft>
            <a:buChar char="•"/>
          </a:pPr>
          <a:r>
            <a:rPr lang="en-US" sz="1500" kern="1200"/>
            <a:t>Plug in models </a:t>
          </a:r>
        </a:p>
        <a:p>
          <a:pPr marL="114300" lvl="1" indent="-114300" algn="l" defTabSz="666750">
            <a:lnSpc>
              <a:spcPct val="90000"/>
            </a:lnSpc>
            <a:spcBef>
              <a:spcPct val="0"/>
            </a:spcBef>
            <a:spcAft>
              <a:spcPct val="20000"/>
            </a:spcAft>
            <a:buChar char="•"/>
          </a:pPr>
          <a:r>
            <a:rPr lang="en-US" sz="1500" kern="1200"/>
            <a:t>Test using upload to storage account</a:t>
          </a:r>
        </a:p>
        <a:p>
          <a:pPr marL="114300" lvl="1" indent="-114300" algn="l" defTabSz="666750">
            <a:lnSpc>
              <a:spcPct val="90000"/>
            </a:lnSpc>
            <a:spcBef>
              <a:spcPct val="0"/>
            </a:spcBef>
            <a:spcAft>
              <a:spcPct val="20000"/>
            </a:spcAft>
            <a:buChar char="•"/>
          </a:pPr>
          <a:r>
            <a:rPr lang="en-US" sz="1500" kern="1200"/>
            <a:t>Introduction to Cognitive search                  </a:t>
          </a:r>
        </a:p>
        <a:p>
          <a:pPr marL="114300" lvl="1" indent="-114300" algn="l" defTabSz="666750">
            <a:lnSpc>
              <a:spcPct val="90000"/>
            </a:lnSpc>
            <a:spcBef>
              <a:spcPct val="0"/>
            </a:spcBef>
            <a:spcAft>
              <a:spcPct val="20000"/>
            </a:spcAft>
            <a:buChar char="•"/>
          </a:pPr>
          <a:r>
            <a:rPr lang="en-US" sz="1500" kern="1200"/>
            <a:t>Test cognitive search </a:t>
          </a:r>
        </a:p>
      </dsp:txBody>
      <dsp:txXfrm>
        <a:off x="0" y="610736"/>
        <a:ext cx="8674331" cy="1691189"/>
      </dsp:txXfrm>
    </dsp:sp>
    <dsp:sp modelId="{48C6918F-7AC7-44A9-BDA1-5E21652BD07B}">
      <dsp:nvSpPr>
        <dsp:cNvPr id="0" name=""/>
        <dsp:cNvSpPr/>
      </dsp:nvSpPr>
      <dsp:spPr>
        <a:xfrm>
          <a:off x="0" y="2301926"/>
          <a:ext cx="8674331"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Hack and learn 4 – User interface Dev 		              60 min 	</a:t>
          </a:r>
        </a:p>
      </dsp:txBody>
      <dsp:txXfrm>
        <a:off x="23874" y="2325800"/>
        <a:ext cx="8626583" cy="441312"/>
      </dsp:txXfrm>
    </dsp:sp>
    <dsp:sp modelId="{1CF28688-8484-4C61-A56F-FC717BFA91EE}">
      <dsp:nvSpPr>
        <dsp:cNvPr id="0" name=""/>
        <dsp:cNvSpPr/>
      </dsp:nvSpPr>
      <dsp:spPr>
        <a:xfrm>
          <a:off x="0" y="2790986"/>
          <a:ext cx="8674331"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41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Introduction to bot framework </a:t>
          </a:r>
        </a:p>
        <a:p>
          <a:pPr marL="114300" lvl="1" indent="-114300" algn="l" defTabSz="666750">
            <a:lnSpc>
              <a:spcPct val="90000"/>
            </a:lnSpc>
            <a:spcBef>
              <a:spcPct val="0"/>
            </a:spcBef>
            <a:spcAft>
              <a:spcPct val="20000"/>
            </a:spcAft>
            <a:buChar char="•"/>
          </a:pPr>
          <a:r>
            <a:rPr lang="en-US" sz="1500" kern="1200"/>
            <a:t>Integrate models with bot </a:t>
          </a:r>
        </a:p>
        <a:p>
          <a:pPr marL="114300" lvl="1" indent="-114300" algn="l" defTabSz="666750">
            <a:lnSpc>
              <a:spcPct val="90000"/>
            </a:lnSpc>
            <a:spcBef>
              <a:spcPct val="0"/>
            </a:spcBef>
            <a:spcAft>
              <a:spcPct val="20000"/>
            </a:spcAft>
            <a:buChar char="•"/>
          </a:pPr>
          <a:r>
            <a:rPr lang="en-US" sz="1500" kern="1200"/>
            <a:t>Web interface </a:t>
          </a:r>
        </a:p>
      </dsp:txBody>
      <dsp:txXfrm>
        <a:off x="0" y="2790986"/>
        <a:ext cx="8674331" cy="845594"/>
      </dsp:txXfrm>
    </dsp:sp>
    <dsp:sp modelId="{876DEE41-45A7-4DC2-ADCF-D5E0DAAD12F7}">
      <dsp:nvSpPr>
        <dsp:cNvPr id="0" name=""/>
        <dsp:cNvSpPr/>
      </dsp:nvSpPr>
      <dsp:spPr>
        <a:xfrm>
          <a:off x="0" y="3636581"/>
          <a:ext cx="8674331"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Hack and learn 5 – End to end test    		                30 mins </a:t>
          </a:r>
        </a:p>
      </dsp:txBody>
      <dsp:txXfrm>
        <a:off x="23874" y="3660455"/>
        <a:ext cx="8626583" cy="441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ABFE-EED6-4A98-A81B-C9BB6DB54DF8}">
      <dsp:nvSpPr>
        <dsp:cNvPr id="0" name=""/>
        <dsp:cNvSpPr/>
      </dsp:nvSpPr>
      <dsp:spPr>
        <a:xfrm>
          <a:off x="0" y="62432"/>
          <a:ext cx="85031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Objectives</a:t>
          </a:r>
        </a:p>
      </dsp:txBody>
      <dsp:txXfrm>
        <a:off x="31613" y="94045"/>
        <a:ext cx="8439877" cy="584369"/>
      </dsp:txXfrm>
    </dsp:sp>
    <dsp:sp modelId="{94956B5E-BDEC-47F5-AFE4-E81AB0346516}">
      <dsp:nvSpPr>
        <dsp:cNvPr id="0" name=""/>
        <dsp:cNvSpPr/>
      </dsp:nvSpPr>
      <dsp:spPr>
        <a:xfrm>
          <a:off x="0" y="796140"/>
          <a:ext cx="8503103"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97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Understand the business context of the challenge</a:t>
          </a:r>
        </a:p>
        <a:p>
          <a:pPr marL="228600" lvl="1" indent="-228600" algn="l" defTabSz="933450">
            <a:lnSpc>
              <a:spcPct val="90000"/>
            </a:lnSpc>
            <a:spcBef>
              <a:spcPct val="0"/>
            </a:spcBef>
            <a:spcAft>
              <a:spcPct val="20000"/>
            </a:spcAft>
            <a:buChar char="•"/>
          </a:pPr>
          <a:r>
            <a:rPr lang="en-US" sz="2100" kern="1200"/>
            <a:t>Define high level expectations of the project </a:t>
          </a:r>
        </a:p>
      </dsp:txBody>
      <dsp:txXfrm>
        <a:off x="0" y="796140"/>
        <a:ext cx="8503103" cy="726570"/>
      </dsp:txXfrm>
    </dsp:sp>
    <dsp:sp modelId="{EC49DBC5-3138-4374-90B1-8A25DEC23D08}">
      <dsp:nvSpPr>
        <dsp:cNvPr id="0" name=""/>
        <dsp:cNvSpPr/>
      </dsp:nvSpPr>
      <dsp:spPr>
        <a:xfrm>
          <a:off x="0" y="1522710"/>
          <a:ext cx="8503103"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Acceptance criteria </a:t>
          </a:r>
        </a:p>
      </dsp:txBody>
      <dsp:txXfrm>
        <a:off x="31613" y="1554323"/>
        <a:ext cx="8439877" cy="584369"/>
      </dsp:txXfrm>
    </dsp:sp>
    <dsp:sp modelId="{E3B3C964-BADA-4CCB-ACCE-EE22C74B7882}">
      <dsp:nvSpPr>
        <dsp:cNvPr id="0" name=""/>
        <dsp:cNvSpPr/>
      </dsp:nvSpPr>
      <dsp:spPr>
        <a:xfrm>
          <a:off x="0" y="2170305"/>
          <a:ext cx="850310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97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Business owner write a short summary of project goals for the IT team. </a:t>
          </a:r>
        </a:p>
      </dsp:txBody>
      <dsp:txXfrm>
        <a:off x="0" y="2170305"/>
        <a:ext cx="8503103" cy="447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ABFE-EED6-4A98-A81B-C9BB6DB54DF8}">
      <dsp:nvSpPr>
        <dsp:cNvPr id="0" name=""/>
        <dsp:cNvSpPr/>
      </dsp:nvSpPr>
      <dsp:spPr>
        <a:xfrm>
          <a:off x="0" y="18182"/>
          <a:ext cx="7356973" cy="804960"/>
        </a:xfrm>
        <a:prstGeom prst="roundRect">
          <a:avLst/>
        </a:prstGeom>
        <a:solidFill>
          <a:schemeClr val="accent6">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dsp:txBody>
      <dsp:txXfrm>
        <a:off x="39295" y="57477"/>
        <a:ext cx="7278383" cy="726370"/>
      </dsp:txXfrm>
    </dsp:sp>
    <dsp:sp modelId="{94956B5E-BDEC-47F5-AFE4-E81AB0346516}">
      <dsp:nvSpPr>
        <dsp:cNvPr id="0" name=""/>
        <dsp:cNvSpPr/>
      </dsp:nvSpPr>
      <dsp:spPr>
        <a:xfrm>
          <a:off x="0" y="839300"/>
          <a:ext cx="7356973"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Train custom vision</a:t>
          </a:r>
        </a:p>
        <a:p>
          <a:pPr marL="114300" lvl="1" indent="-114300" algn="l" defTabSz="622300">
            <a:lnSpc>
              <a:spcPct val="90000"/>
            </a:lnSpc>
            <a:spcBef>
              <a:spcPct val="0"/>
            </a:spcBef>
            <a:spcAft>
              <a:spcPct val="20000"/>
            </a:spcAft>
            <a:buChar char="•"/>
          </a:pPr>
          <a:r>
            <a:rPr lang="en-US" sz="1400" kern="1200" dirty="0"/>
            <a:t>Train Forms recognizer model </a:t>
          </a:r>
        </a:p>
      </dsp:txBody>
      <dsp:txXfrm>
        <a:off x="0" y="839300"/>
        <a:ext cx="7356973" cy="712080"/>
      </dsp:txXfrm>
    </dsp:sp>
    <dsp:sp modelId="{EC49DBC5-3138-4374-90B1-8A25DEC23D08}">
      <dsp:nvSpPr>
        <dsp:cNvPr id="0" name=""/>
        <dsp:cNvSpPr/>
      </dsp:nvSpPr>
      <dsp:spPr>
        <a:xfrm>
          <a:off x="0" y="1486110"/>
          <a:ext cx="7356973" cy="804960"/>
        </a:xfrm>
        <a:prstGeom prst="roundRect">
          <a:avLst/>
        </a:prstGeom>
        <a:solidFill>
          <a:schemeClr val="accent6">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dsp:txBody>
      <dsp:txXfrm>
        <a:off x="39295" y="1525405"/>
        <a:ext cx="7278383" cy="726370"/>
      </dsp:txXfrm>
    </dsp:sp>
    <dsp:sp modelId="{E3B3C964-BADA-4CCB-ACCE-EE22C74B7882}">
      <dsp:nvSpPr>
        <dsp:cNvPr id="0" name=""/>
        <dsp:cNvSpPr/>
      </dsp:nvSpPr>
      <dsp:spPr>
        <a:xfrm>
          <a:off x="0" y="2356339"/>
          <a:ext cx="7356973"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Custom Model</a:t>
          </a:r>
        </a:p>
        <a:p>
          <a:pPr marL="114300" lvl="1" indent="-114300" algn="l" defTabSz="622300">
            <a:lnSpc>
              <a:spcPct val="90000"/>
            </a:lnSpc>
            <a:spcBef>
              <a:spcPct val="0"/>
            </a:spcBef>
            <a:spcAft>
              <a:spcPct val="20000"/>
            </a:spcAft>
            <a:buChar char="•"/>
          </a:pPr>
          <a:r>
            <a:rPr lang="en-US" sz="1400" kern="1200"/>
            <a:t>Understanding of out of the box AI model</a:t>
          </a:r>
          <a:endParaRPr lang="en-US" sz="1400" kern="1200" dirty="0"/>
        </a:p>
      </dsp:txBody>
      <dsp:txXfrm>
        <a:off x="0" y="2356339"/>
        <a:ext cx="7356973" cy="7120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ABFE-EED6-4A98-A81B-C9BB6DB54DF8}">
      <dsp:nvSpPr>
        <dsp:cNvPr id="0" name=""/>
        <dsp:cNvSpPr/>
      </dsp:nvSpPr>
      <dsp:spPr>
        <a:xfrm>
          <a:off x="0" y="0"/>
          <a:ext cx="7356973" cy="673920"/>
        </a:xfrm>
        <a:prstGeom prst="roundRect">
          <a:avLst/>
        </a:prstGeom>
        <a:solidFill>
          <a:schemeClr val="accent5">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dsp:txBody>
      <dsp:txXfrm>
        <a:off x="32898" y="32898"/>
        <a:ext cx="7291177" cy="608124"/>
      </dsp:txXfrm>
    </dsp:sp>
    <dsp:sp modelId="{94956B5E-BDEC-47F5-AFE4-E81AB0346516}">
      <dsp:nvSpPr>
        <dsp:cNvPr id="0" name=""/>
        <dsp:cNvSpPr/>
      </dsp:nvSpPr>
      <dsp:spPr>
        <a:xfrm>
          <a:off x="0" y="691350"/>
          <a:ext cx="7356973"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Build workflow to automate the business process</a:t>
          </a:r>
        </a:p>
        <a:p>
          <a:pPr marL="114300" lvl="1" indent="-114300" algn="l" defTabSz="622300">
            <a:lnSpc>
              <a:spcPct val="90000"/>
            </a:lnSpc>
            <a:spcBef>
              <a:spcPct val="0"/>
            </a:spcBef>
            <a:spcAft>
              <a:spcPct val="20000"/>
            </a:spcAft>
            <a:buChar char="•"/>
          </a:pPr>
          <a:r>
            <a:rPr lang="en-US" sz="1400" kern="1200" dirty="0"/>
            <a:t>Trigger workflow when new document is uploaded</a:t>
          </a:r>
        </a:p>
        <a:p>
          <a:pPr marL="114300" lvl="1" indent="-114300" algn="l" defTabSz="622300">
            <a:lnSpc>
              <a:spcPct val="90000"/>
            </a:lnSpc>
            <a:spcBef>
              <a:spcPct val="0"/>
            </a:spcBef>
            <a:spcAft>
              <a:spcPct val="20000"/>
            </a:spcAft>
            <a:buChar char="•"/>
          </a:pPr>
          <a:r>
            <a:rPr lang="en-US" sz="1400" kern="1200" dirty="0"/>
            <a:t> Process the documents using the out of the box models or custom model created in previous hack</a:t>
          </a:r>
        </a:p>
      </dsp:txBody>
      <dsp:txXfrm>
        <a:off x="0" y="691350"/>
        <a:ext cx="7356973" cy="912870"/>
      </dsp:txXfrm>
    </dsp:sp>
    <dsp:sp modelId="{EC49DBC5-3138-4374-90B1-8A25DEC23D08}">
      <dsp:nvSpPr>
        <dsp:cNvPr id="0" name=""/>
        <dsp:cNvSpPr/>
      </dsp:nvSpPr>
      <dsp:spPr>
        <a:xfrm>
          <a:off x="0" y="1655031"/>
          <a:ext cx="7356973" cy="673920"/>
        </a:xfrm>
        <a:prstGeom prst="roundRect">
          <a:avLst/>
        </a:prstGeom>
        <a:solidFill>
          <a:schemeClr val="accent5">
            <a:lumMod val="60000"/>
            <a:lumOff val="4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dsp:txBody>
      <dsp:txXfrm>
        <a:off x="32898" y="1687929"/>
        <a:ext cx="7291177" cy="608124"/>
      </dsp:txXfrm>
    </dsp:sp>
    <dsp:sp modelId="{30893710-BB35-42A2-8863-45D041984F51}">
      <dsp:nvSpPr>
        <dsp:cNvPr id="0" name=""/>
        <dsp:cNvSpPr/>
      </dsp:nvSpPr>
      <dsp:spPr>
        <a:xfrm>
          <a:off x="0" y="2278140"/>
          <a:ext cx="7356973"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a:p>
          <a:pPr marL="114300" lvl="1" indent="-114300" algn="l" defTabSz="622300">
            <a:lnSpc>
              <a:spcPct val="90000"/>
            </a:lnSpc>
            <a:spcBef>
              <a:spcPct val="0"/>
            </a:spcBef>
            <a:spcAft>
              <a:spcPct val="20000"/>
            </a:spcAft>
            <a:buChar char="•"/>
          </a:pPr>
          <a:r>
            <a:rPr lang="en-US" sz="1400" kern="1200"/>
            <a:t>Share details of the automated business process</a:t>
          </a:r>
          <a:endParaRPr lang="en-US" sz="1400" kern="1200" dirty="0"/>
        </a:p>
      </dsp:txBody>
      <dsp:txXfrm>
        <a:off x="0" y="2278140"/>
        <a:ext cx="7356973" cy="5961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BBBA0-9D08-444E-BB72-8A3DB8040B16}"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602D-773F-40DD-8F5F-7A721AD535F3}" type="slidenum">
              <a:rPr lang="en-US" smtClean="0"/>
              <a:t>‹#›</a:t>
            </a:fld>
            <a:endParaRPr lang="en-US"/>
          </a:p>
        </p:txBody>
      </p:sp>
    </p:spTree>
    <p:extLst>
      <p:ext uri="{BB962C8B-B14F-4D97-AF65-F5344CB8AC3E}">
        <p14:creationId xmlns:p14="http://schemas.microsoft.com/office/powerpoint/2010/main" val="71875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798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43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50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D544EF-4262-49E5-9B25-38548E4C6C3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11/4/2021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2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D544EF-4262-49E5-9B25-38548E4C6C3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11/4/2021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676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5.emf"/><Relationship Id="rId5" Type="http://schemas.openxmlformats.org/officeDocument/2006/relationships/oleObject" Target="../embeddings/oleObject1.bin"/><Relationship Id="rId4" Type="http://schemas.openxmlformats.org/officeDocument/2006/relationships/image" Target="../media/image26.jpe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5.emf"/><Relationship Id="rId5" Type="http://schemas.openxmlformats.org/officeDocument/2006/relationships/oleObject" Target="../embeddings/oleObject2.bin"/><Relationship Id="rId4" Type="http://schemas.openxmlformats.org/officeDocument/2006/relationships/image" Target="../media/image26.jpe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98558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745990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3212-4840-452F-B7AA-F4D2AF6ECD4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8353C9F-8C52-42B0-9C0E-03EFCCF89D3B}"/>
              </a:ext>
            </a:extLst>
          </p:cNvPr>
          <p:cNvSpPr>
            <a:spLocks noGrp="1"/>
          </p:cNvSpPr>
          <p:nvPr>
            <p:ph sz="quarter" idx="10"/>
          </p:nvPr>
        </p:nvSpPr>
        <p:spPr>
          <a:xfrm>
            <a:off x="842963" y="2033588"/>
            <a:ext cx="2403475" cy="353045"/>
          </a:xfrm>
        </p:spPr>
        <p:txBody>
          <a:bodyPr/>
          <a:lstStyle/>
          <a:p>
            <a:pPr lvl="0"/>
            <a:r>
              <a:rPr lang="en-US"/>
              <a:t>Click to</a:t>
            </a:r>
          </a:p>
        </p:txBody>
      </p:sp>
      <p:sp>
        <p:nvSpPr>
          <p:cNvPr id="6" name="Content Placeholder 5">
            <a:extLst>
              <a:ext uri="{FF2B5EF4-FFF2-40B4-BE49-F238E27FC236}">
                <a16:creationId xmlns:a16="http://schemas.microsoft.com/office/drawing/2014/main" id="{45AA0A99-B820-46A0-B9E0-A798D35DEB6D}"/>
              </a:ext>
            </a:extLst>
          </p:cNvPr>
          <p:cNvSpPr>
            <a:spLocks noGrp="1"/>
          </p:cNvSpPr>
          <p:nvPr>
            <p:ph sz="quarter" idx="11"/>
          </p:nvPr>
        </p:nvSpPr>
        <p:spPr>
          <a:xfrm>
            <a:off x="842963" y="2867025"/>
            <a:ext cx="2630487" cy="353045"/>
          </a:xfrm>
        </p:spPr>
        <p:txBody>
          <a:bodyPr/>
          <a:lstStyle/>
          <a:p>
            <a:pPr lvl="0"/>
            <a:r>
              <a:rPr lang="en-US"/>
              <a:t>Click to</a:t>
            </a:r>
          </a:p>
        </p:txBody>
      </p:sp>
    </p:spTree>
    <p:extLst>
      <p:ext uri="{BB962C8B-B14F-4D97-AF65-F5344CB8AC3E}">
        <p14:creationId xmlns:p14="http://schemas.microsoft.com/office/powerpoint/2010/main" val="30022164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E25C-AFE5-4A4C-B3B6-BDD4695642C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584AEB7-B534-4438-864F-E7D4E0296A36}"/>
              </a:ext>
            </a:extLst>
          </p:cNvPr>
          <p:cNvSpPr>
            <a:spLocks noGrp="1"/>
          </p:cNvSpPr>
          <p:nvPr>
            <p:ph sz="quarter" idx="10"/>
          </p:nvPr>
        </p:nvSpPr>
        <p:spPr>
          <a:xfrm>
            <a:off x="427038" y="1498600"/>
            <a:ext cx="1503362" cy="353045"/>
          </a:xfrm>
        </p:spPr>
        <p:txBody>
          <a:bodyPr/>
          <a:lstStyle/>
          <a:p>
            <a:pPr lvl="0"/>
            <a:r>
              <a:rPr lang="en-US"/>
              <a:t>Click</a:t>
            </a:r>
          </a:p>
        </p:txBody>
      </p:sp>
      <p:sp>
        <p:nvSpPr>
          <p:cNvPr id="6" name="Content Placeholder 5">
            <a:extLst>
              <a:ext uri="{FF2B5EF4-FFF2-40B4-BE49-F238E27FC236}">
                <a16:creationId xmlns:a16="http://schemas.microsoft.com/office/drawing/2014/main" id="{FF694CD3-C4C3-4931-80AA-B1D6567B9DD7}"/>
              </a:ext>
            </a:extLst>
          </p:cNvPr>
          <p:cNvSpPr>
            <a:spLocks noGrp="1"/>
          </p:cNvSpPr>
          <p:nvPr>
            <p:ph sz="quarter" idx="11"/>
          </p:nvPr>
        </p:nvSpPr>
        <p:spPr>
          <a:xfrm>
            <a:off x="427038" y="2095500"/>
            <a:ext cx="1503362" cy="353045"/>
          </a:xfrm>
        </p:spPr>
        <p:txBody>
          <a:bodyPr/>
          <a:lstStyle/>
          <a:p>
            <a:pPr lvl="0"/>
            <a:r>
              <a:rPr lang="en-US"/>
              <a:t>Click</a:t>
            </a:r>
          </a:p>
        </p:txBody>
      </p:sp>
      <p:sp>
        <p:nvSpPr>
          <p:cNvPr id="8" name="Content Placeholder 7">
            <a:extLst>
              <a:ext uri="{FF2B5EF4-FFF2-40B4-BE49-F238E27FC236}">
                <a16:creationId xmlns:a16="http://schemas.microsoft.com/office/drawing/2014/main" id="{0FE28B5D-91F4-4B86-8460-332697961EBC}"/>
              </a:ext>
            </a:extLst>
          </p:cNvPr>
          <p:cNvSpPr>
            <a:spLocks noGrp="1"/>
          </p:cNvSpPr>
          <p:nvPr>
            <p:ph sz="quarter" idx="12"/>
          </p:nvPr>
        </p:nvSpPr>
        <p:spPr>
          <a:xfrm>
            <a:off x="427038" y="2628900"/>
            <a:ext cx="1503362" cy="353045"/>
          </a:xfrm>
        </p:spPr>
        <p:txBody>
          <a:bodyPr/>
          <a:lstStyle/>
          <a:p>
            <a:pPr lvl="0"/>
            <a:r>
              <a:rPr lang="en-US"/>
              <a:t>Click</a:t>
            </a:r>
          </a:p>
        </p:txBody>
      </p:sp>
      <p:sp>
        <p:nvSpPr>
          <p:cNvPr id="10" name="Content Placeholder 9">
            <a:extLst>
              <a:ext uri="{FF2B5EF4-FFF2-40B4-BE49-F238E27FC236}">
                <a16:creationId xmlns:a16="http://schemas.microsoft.com/office/drawing/2014/main" id="{53AEE362-30EB-48E0-9280-FB95D2A073C9}"/>
              </a:ext>
            </a:extLst>
          </p:cNvPr>
          <p:cNvSpPr>
            <a:spLocks noGrp="1"/>
          </p:cNvSpPr>
          <p:nvPr>
            <p:ph sz="quarter" idx="13"/>
          </p:nvPr>
        </p:nvSpPr>
        <p:spPr>
          <a:xfrm>
            <a:off x="2235200" y="1498600"/>
            <a:ext cx="1168400" cy="352425"/>
          </a:xfrm>
        </p:spPr>
        <p:txBody>
          <a:bodyPr/>
          <a:lstStyle/>
          <a:p>
            <a:pPr lvl="0"/>
            <a:r>
              <a:rPr lang="en-US"/>
              <a:t>Click</a:t>
            </a:r>
          </a:p>
        </p:txBody>
      </p:sp>
      <p:sp>
        <p:nvSpPr>
          <p:cNvPr id="12" name="Content Placeholder 11">
            <a:extLst>
              <a:ext uri="{FF2B5EF4-FFF2-40B4-BE49-F238E27FC236}">
                <a16:creationId xmlns:a16="http://schemas.microsoft.com/office/drawing/2014/main" id="{55C6EFEB-FAAE-48E4-AB82-B7C243D99ADF}"/>
              </a:ext>
            </a:extLst>
          </p:cNvPr>
          <p:cNvSpPr>
            <a:spLocks noGrp="1"/>
          </p:cNvSpPr>
          <p:nvPr>
            <p:ph sz="quarter" idx="14"/>
          </p:nvPr>
        </p:nvSpPr>
        <p:spPr>
          <a:xfrm>
            <a:off x="2235200" y="2095500"/>
            <a:ext cx="1168400" cy="352425"/>
          </a:xfrm>
        </p:spPr>
        <p:txBody>
          <a:bodyPr/>
          <a:lstStyle/>
          <a:p>
            <a:pPr lvl="0"/>
            <a:r>
              <a:rPr lang="en-US"/>
              <a:t>Click</a:t>
            </a:r>
          </a:p>
        </p:txBody>
      </p:sp>
      <p:sp>
        <p:nvSpPr>
          <p:cNvPr id="14" name="Content Placeholder 13">
            <a:extLst>
              <a:ext uri="{FF2B5EF4-FFF2-40B4-BE49-F238E27FC236}">
                <a16:creationId xmlns:a16="http://schemas.microsoft.com/office/drawing/2014/main" id="{0F503985-A2E1-4805-B683-50623A588B0F}"/>
              </a:ext>
            </a:extLst>
          </p:cNvPr>
          <p:cNvSpPr>
            <a:spLocks noGrp="1"/>
          </p:cNvSpPr>
          <p:nvPr>
            <p:ph sz="quarter" idx="15"/>
          </p:nvPr>
        </p:nvSpPr>
        <p:spPr>
          <a:xfrm>
            <a:off x="2349500" y="2628900"/>
            <a:ext cx="1168400" cy="353045"/>
          </a:xfrm>
        </p:spPr>
        <p:txBody>
          <a:bodyPr/>
          <a:lstStyle/>
          <a:p>
            <a:pPr lvl="0"/>
            <a:r>
              <a:rPr lang="en-US"/>
              <a:t>Click</a:t>
            </a:r>
          </a:p>
        </p:txBody>
      </p:sp>
      <p:sp>
        <p:nvSpPr>
          <p:cNvPr id="16" name="Content Placeholder 15">
            <a:extLst>
              <a:ext uri="{FF2B5EF4-FFF2-40B4-BE49-F238E27FC236}">
                <a16:creationId xmlns:a16="http://schemas.microsoft.com/office/drawing/2014/main" id="{48571566-6D86-4395-A935-3B587E67DE18}"/>
              </a:ext>
            </a:extLst>
          </p:cNvPr>
          <p:cNvSpPr>
            <a:spLocks noGrp="1"/>
          </p:cNvSpPr>
          <p:nvPr>
            <p:ph sz="quarter" idx="16" hasCustomPrompt="1"/>
          </p:nvPr>
        </p:nvSpPr>
        <p:spPr>
          <a:xfrm>
            <a:off x="4597400" y="1498600"/>
            <a:ext cx="1955800" cy="353045"/>
          </a:xfrm>
        </p:spPr>
        <p:txBody>
          <a:bodyPr/>
          <a:lstStyle/>
          <a:p>
            <a:pPr lvl="0"/>
            <a:r>
              <a:rPr lang="en-US"/>
              <a:t>Click to </a:t>
            </a:r>
            <a:r>
              <a:rPr lang="en-US" err="1"/>
              <a:t>el</a:t>
            </a:r>
            <a:endParaRPr lang="en-US"/>
          </a:p>
        </p:txBody>
      </p:sp>
      <p:sp>
        <p:nvSpPr>
          <p:cNvPr id="18" name="Content Placeholder 17">
            <a:extLst>
              <a:ext uri="{FF2B5EF4-FFF2-40B4-BE49-F238E27FC236}">
                <a16:creationId xmlns:a16="http://schemas.microsoft.com/office/drawing/2014/main" id="{DE96E944-F5DB-47FD-848F-793AF0DD014F}"/>
              </a:ext>
            </a:extLst>
          </p:cNvPr>
          <p:cNvSpPr>
            <a:spLocks noGrp="1"/>
          </p:cNvSpPr>
          <p:nvPr>
            <p:ph sz="quarter" idx="17"/>
          </p:nvPr>
        </p:nvSpPr>
        <p:spPr>
          <a:xfrm>
            <a:off x="4597400" y="2006600"/>
            <a:ext cx="2159000" cy="353045"/>
          </a:xfrm>
        </p:spPr>
        <p:txBody>
          <a:bodyPr/>
          <a:lstStyle/>
          <a:p>
            <a:pPr lvl="0"/>
            <a:r>
              <a:rPr lang="en-US"/>
              <a:t>Click to</a:t>
            </a:r>
          </a:p>
        </p:txBody>
      </p:sp>
      <p:sp>
        <p:nvSpPr>
          <p:cNvPr id="20" name="Content Placeholder 19">
            <a:extLst>
              <a:ext uri="{FF2B5EF4-FFF2-40B4-BE49-F238E27FC236}">
                <a16:creationId xmlns:a16="http://schemas.microsoft.com/office/drawing/2014/main" id="{D9598E80-5E57-4DA9-96C2-DEBF3FA2FB1A}"/>
              </a:ext>
            </a:extLst>
          </p:cNvPr>
          <p:cNvSpPr>
            <a:spLocks noGrp="1"/>
          </p:cNvSpPr>
          <p:nvPr>
            <p:ph sz="quarter" idx="18" hasCustomPrompt="1"/>
          </p:nvPr>
        </p:nvSpPr>
        <p:spPr>
          <a:xfrm>
            <a:off x="4597400" y="2628900"/>
            <a:ext cx="2159000" cy="350838"/>
          </a:xfrm>
        </p:spPr>
        <p:txBody>
          <a:bodyPr/>
          <a:lstStyle/>
          <a:p>
            <a:pPr lvl="0"/>
            <a:r>
              <a:rPr lang="en-US"/>
              <a:t>Click to </a:t>
            </a:r>
            <a:r>
              <a:rPr lang="en-US" err="1"/>
              <a:t>el</a:t>
            </a:r>
            <a:endParaRPr lang="en-US"/>
          </a:p>
        </p:txBody>
      </p:sp>
      <p:sp>
        <p:nvSpPr>
          <p:cNvPr id="22" name="Content Placeholder 21">
            <a:extLst>
              <a:ext uri="{FF2B5EF4-FFF2-40B4-BE49-F238E27FC236}">
                <a16:creationId xmlns:a16="http://schemas.microsoft.com/office/drawing/2014/main" id="{982AA226-8A11-438A-9660-95598A86226D}"/>
              </a:ext>
            </a:extLst>
          </p:cNvPr>
          <p:cNvSpPr>
            <a:spLocks noGrp="1"/>
          </p:cNvSpPr>
          <p:nvPr>
            <p:ph sz="quarter" idx="19"/>
          </p:nvPr>
        </p:nvSpPr>
        <p:spPr>
          <a:xfrm>
            <a:off x="427038" y="3429000"/>
            <a:ext cx="2125662" cy="353045"/>
          </a:xfrm>
        </p:spPr>
        <p:txBody>
          <a:bodyPr/>
          <a:lstStyle/>
          <a:p>
            <a:pPr lvl="0"/>
            <a:r>
              <a:rPr lang="en-US"/>
              <a:t>Click to</a:t>
            </a:r>
          </a:p>
        </p:txBody>
      </p:sp>
      <p:sp>
        <p:nvSpPr>
          <p:cNvPr id="24" name="Content Placeholder 23">
            <a:extLst>
              <a:ext uri="{FF2B5EF4-FFF2-40B4-BE49-F238E27FC236}">
                <a16:creationId xmlns:a16="http://schemas.microsoft.com/office/drawing/2014/main" id="{0AA94F7E-F999-47E6-9A45-97B6E53D7045}"/>
              </a:ext>
            </a:extLst>
          </p:cNvPr>
          <p:cNvSpPr>
            <a:spLocks noGrp="1"/>
          </p:cNvSpPr>
          <p:nvPr>
            <p:ph sz="quarter" idx="20"/>
          </p:nvPr>
        </p:nvSpPr>
        <p:spPr>
          <a:xfrm>
            <a:off x="427038" y="3975100"/>
            <a:ext cx="2125662" cy="353045"/>
          </a:xfrm>
        </p:spPr>
        <p:txBody>
          <a:bodyPr/>
          <a:lstStyle/>
          <a:p>
            <a:pPr lvl="0"/>
            <a:r>
              <a:rPr lang="en-US"/>
              <a:t>Click to</a:t>
            </a:r>
          </a:p>
        </p:txBody>
      </p:sp>
      <p:sp>
        <p:nvSpPr>
          <p:cNvPr id="26" name="Content Placeholder 25">
            <a:extLst>
              <a:ext uri="{FF2B5EF4-FFF2-40B4-BE49-F238E27FC236}">
                <a16:creationId xmlns:a16="http://schemas.microsoft.com/office/drawing/2014/main" id="{C4D4CB05-396C-4143-B062-854FB4CA1458}"/>
              </a:ext>
            </a:extLst>
          </p:cNvPr>
          <p:cNvSpPr>
            <a:spLocks noGrp="1"/>
          </p:cNvSpPr>
          <p:nvPr>
            <p:ph sz="quarter" idx="21"/>
          </p:nvPr>
        </p:nvSpPr>
        <p:spPr>
          <a:xfrm>
            <a:off x="426424" y="4521200"/>
            <a:ext cx="2125662" cy="353045"/>
          </a:xfrm>
        </p:spPr>
        <p:txBody>
          <a:bodyPr/>
          <a:lstStyle/>
          <a:p>
            <a:pPr lvl="0"/>
            <a:r>
              <a:rPr lang="en-US"/>
              <a:t>Click to</a:t>
            </a:r>
          </a:p>
        </p:txBody>
      </p:sp>
      <p:sp>
        <p:nvSpPr>
          <p:cNvPr id="28" name="Content Placeholder 27">
            <a:extLst>
              <a:ext uri="{FF2B5EF4-FFF2-40B4-BE49-F238E27FC236}">
                <a16:creationId xmlns:a16="http://schemas.microsoft.com/office/drawing/2014/main" id="{997B5B89-55D5-4557-A88C-8D0DAF710B44}"/>
              </a:ext>
            </a:extLst>
          </p:cNvPr>
          <p:cNvSpPr>
            <a:spLocks noGrp="1"/>
          </p:cNvSpPr>
          <p:nvPr>
            <p:ph sz="quarter" idx="22"/>
          </p:nvPr>
        </p:nvSpPr>
        <p:spPr>
          <a:xfrm>
            <a:off x="3517900" y="3429000"/>
            <a:ext cx="1752600" cy="353045"/>
          </a:xfrm>
        </p:spPr>
        <p:txBody>
          <a:bodyPr/>
          <a:lstStyle/>
          <a:p>
            <a:pPr lvl="0"/>
            <a:r>
              <a:rPr lang="en-US"/>
              <a:t>Click to</a:t>
            </a:r>
          </a:p>
        </p:txBody>
      </p:sp>
      <p:sp>
        <p:nvSpPr>
          <p:cNvPr id="30" name="Content Placeholder 29">
            <a:extLst>
              <a:ext uri="{FF2B5EF4-FFF2-40B4-BE49-F238E27FC236}">
                <a16:creationId xmlns:a16="http://schemas.microsoft.com/office/drawing/2014/main" id="{E7A8CF08-0A63-426D-82A0-E6BEF3107BA6}"/>
              </a:ext>
            </a:extLst>
          </p:cNvPr>
          <p:cNvSpPr>
            <a:spLocks noGrp="1"/>
          </p:cNvSpPr>
          <p:nvPr>
            <p:ph sz="quarter" idx="23" hasCustomPrompt="1"/>
          </p:nvPr>
        </p:nvSpPr>
        <p:spPr>
          <a:xfrm>
            <a:off x="3517900" y="3975100"/>
            <a:ext cx="1752600" cy="352425"/>
          </a:xfrm>
        </p:spPr>
        <p:txBody>
          <a:bodyPr/>
          <a:lstStyle/>
          <a:p>
            <a:pPr lvl="0"/>
            <a:r>
              <a:rPr lang="en-US"/>
              <a:t>Click vel</a:t>
            </a:r>
          </a:p>
        </p:txBody>
      </p:sp>
      <p:sp>
        <p:nvSpPr>
          <p:cNvPr id="32" name="Content Placeholder 31">
            <a:extLst>
              <a:ext uri="{FF2B5EF4-FFF2-40B4-BE49-F238E27FC236}">
                <a16:creationId xmlns:a16="http://schemas.microsoft.com/office/drawing/2014/main" id="{98E3B5E8-1276-4FD1-9F23-5E50D539FB22}"/>
              </a:ext>
            </a:extLst>
          </p:cNvPr>
          <p:cNvSpPr>
            <a:spLocks noGrp="1"/>
          </p:cNvSpPr>
          <p:nvPr>
            <p:ph sz="quarter" idx="24" hasCustomPrompt="1"/>
          </p:nvPr>
        </p:nvSpPr>
        <p:spPr>
          <a:xfrm>
            <a:off x="3517900" y="4521200"/>
            <a:ext cx="1752600" cy="353045"/>
          </a:xfrm>
        </p:spPr>
        <p:txBody>
          <a:bodyPr/>
          <a:lstStyle/>
          <a:p>
            <a:pPr lvl="0"/>
            <a:r>
              <a:rPr lang="en-US"/>
              <a:t>Click to </a:t>
            </a:r>
            <a:r>
              <a:rPr lang="en-US" err="1"/>
              <a:t>el</a:t>
            </a:r>
            <a:endParaRPr lang="en-US"/>
          </a:p>
        </p:txBody>
      </p:sp>
      <p:sp>
        <p:nvSpPr>
          <p:cNvPr id="34" name="Content Placeholder 33">
            <a:extLst>
              <a:ext uri="{FF2B5EF4-FFF2-40B4-BE49-F238E27FC236}">
                <a16:creationId xmlns:a16="http://schemas.microsoft.com/office/drawing/2014/main" id="{53F2FCD1-B44D-49CB-8445-D9EBD4B10B48}"/>
              </a:ext>
            </a:extLst>
          </p:cNvPr>
          <p:cNvSpPr>
            <a:spLocks noGrp="1"/>
          </p:cNvSpPr>
          <p:nvPr>
            <p:ph sz="quarter" idx="25"/>
          </p:nvPr>
        </p:nvSpPr>
        <p:spPr>
          <a:xfrm>
            <a:off x="6337300" y="3429000"/>
            <a:ext cx="1905000" cy="350838"/>
          </a:xfrm>
        </p:spPr>
        <p:txBody>
          <a:bodyPr/>
          <a:lstStyle/>
          <a:p>
            <a:pPr lvl="0"/>
            <a:r>
              <a:rPr lang="en-US"/>
              <a:t>Click to</a:t>
            </a:r>
          </a:p>
        </p:txBody>
      </p:sp>
      <p:sp>
        <p:nvSpPr>
          <p:cNvPr id="36" name="Content Placeholder 35">
            <a:extLst>
              <a:ext uri="{FF2B5EF4-FFF2-40B4-BE49-F238E27FC236}">
                <a16:creationId xmlns:a16="http://schemas.microsoft.com/office/drawing/2014/main" id="{07BA8BEC-9DAA-4164-A162-F275094F1D47}"/>
              </a:ext>
            </a:extLst>
          </p:cNvPr>
          <p:cNvSpPr>
            <a:spLocks noGrp="1"/>
          </p:cNvSpPr>
          <p:nvPr>
            <p:ph sz="quarter" idx="26"/>
          </p:nvPr>
        </p:nvSpPr>
        <p:spPr>
          <a:xfrm>
            <a:off x="6337300" y="3975100"/>
            <a:ext cx="1905000" cy="350838"/>
          </a:xfrm>
        </p:spPr>
        <p:txBody>
          <a:bodyPr/>
          <a:lstStyle/>
          <a:p>
            <a:pPr lvl="0"/>
            <a:r>
              <a:rPr lang="en-US"/>
              <a:t>Click to</a:t>
            </a:r>
          </a:p>
        </p:txBody>
      </p:sp>
      <p:sp>
        <p:nvSpPr>
          <p:cNvPr id="38" name="Content Placeholder 37">
            <a:extLst>
              <a:ext uri="{FF2B5EF4-FFF2-40B4-BE49-F238E27FC236}">
                <a16:creationId xmlns:a16="http://schemas.microsoft.com/office/drawing/2014/main" id="{8AA420F7-B1A4-4245-A324-3F009D3EFF79}"/>
              </a:ext>
            </a:extLst>
          </p:cNvPr>
          <p:cNvSpPr>
            <a:spLocks noGrp="1"/>
          </p:cNvSpPr>
          <p:nvPr>
            <p:ph sz="quarter" idx="27"/>
          </p:nvPr>
        </p:nvSpPr>
        <p:spPr>
          <a:xfrm>
            <a:off x="6337300" y="4521200"/>
            <a:ext cx="2032000" cy="353045"/>
          </a:xfrm>
        </p:spPr>
        <p:txBody>
          <a:bodyPr/>
          <a:lstStyle/>
          <a:p>
            <a:pPr lvl="0"/>
            <a:r>
              <a:rPr lang="en-US"/>
              <a:t>Click to</a:t>
            </a:r>
          </a:p>
        </p:txBody>
      </p:sp>
    </p:spTree>
    <p:extLst>
      <p:ext uri="{BB962C8B-B14F-4D97-AF65-F5344CB8AC3E}">
        <p14:creationId xmlns:p14="http://schemas.microsoft.com/office/powerpoint/2010/main" val="421813354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88584406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2FBA-0DFB-4E1B-BD04-E59B634FEC9B}"/>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580A61CF-BD52-4497-AC1C-ED484AA55E5F}"/>
              </a:ext>
            </a:extLst>
          </p:cNvPr>
          <p:cNvSpPr>
            <a:spLocks noGrp="1"/>
          </p:cNvSpPr>
          <p:nvPr>
            <p:ph sz="quarter" idx="10"/>
          </p:nvPr>
        </p:nvSpPr>
        <p:spPr>
          <a:xfrm>
            <a:off x="647700" y="1346200"/>
            <a:ext cx="2921000" cy="353045"/>
          </a:xfrm>
        </p:spPr>
        <p:txBody>
          <a:bodyPr/>
          <a:lstStyle/>
          <a:p>
            <a:pPr lvl="0"/>
            <a:r>
              <a:rPr lang="en-US"/>
              <a:t>Click to edit Master</a:t>
            </a:r>
          </a:p>
        </p:txBody>
      </p:sp>
      <p:sp>
        <p:nvSpPr>
          <p:cNvPr id="8" name="Content Placeholder 7">
            <a:extLst>
              <a:ext uri="{FF2B5EF4-FFF2-40B4-BE49-F238E27FC236}">
                <a16:creationId xmlns:a16="http://schemas.microsoft.com/office/drawing/2014/main" id="{10CB5446-CC15-413F-A985-7F97A92AC0E4}"/>
              </a:ext>
            </a:extLst>
          </p:cNvPr>
          <p:cNvSpPr>
            <a:spLocks noGrp="1"/>
          </p:cNvSpPr>
          <p:nvPr>
            <p:ph sz="quarter" idx="11"/>
          </p:nvPr>
        </p:nvSpPr>
        <p:spPr>
          <a:xfrm>
            <a:off x="647700" y="1968500"/>
            <a:ext cx="2768600" cy="352425"/>
          </a:xfrm>
        </p:spPr>
        <p:txBody>
          <a:bodyPr/>
          <a:lstStyle/>
          <a:p>
            <a:pPr lvl="0"/>
            <a:r>
              <a:rPr lang="en-US"/>
              <a:t>Click to edit</a:t>
            </a:r>
          </a:p>
        </p:txBody>
      </p:sp>
      <p:sp>
        <p:nvSpPr>
          <p:cNvPr id="10" name="Content Placeholder 9">
            <a:extLst>
              <a:ext uri="{FF2B5EF4-FFF2-40B4-BE49-F238E27FC236}">
                <a16:creationId xmlns:a16="http://schemas.microsoft.com/office/drawing/2014/main" id="{63EE8B6C-EA92-4CE8-AA9C-586D16979DF5}"/>
              </a:ext>
            </a:extLst>
          </p:cNvPr>
          <p:cNvSpPr>
            <a:spLocks noGrp="1"/>
          </p:cNvSpPr>
          <p:nvPr>
            <p:ph sz="quarter" idx="12"/>
          </p:nvPr>
        </p:nvSpPr>
        <p:spPr>
          <a:xfrm>
            <a:off x="647700" y="2540000"/>
            <a:ext cx="27686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D35F5DAF-4F19-4040-9505-3099BE5E8ED0}"/>
              </a:ext>
            </a:extLst>
          </p:cNvPr>
          <p:cNvSpPr>
            <a:spLocks noGrp="1"/>
          </p:cNvSpPr>
          <p:nvPr>
            <p:ph sz="quarter" idx="13"/>
          </p:nvPr>
        </p:nvSpPr>
        <p:spPr>
          <a:xfrm>
            <a:off x="647700" y="3187700"/>
            <a:ext cx="276860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6D4F9BCD-A7B5-445F-933D-BCDB7DDAE329}"/>
              </a:ext>
            </a:extLst>
          </p:cNvPr>
          <p:cNvSpPr>
            <a:spLocks noGrp="1"/>
          </p:cNvSpPr>
          <p:nvPr>
            <p:ph sz="quarter" idx="14"/>
          </p:nvPr>
        </p:nvSpPr>
        <p:spPr>
          <a:xfrm>
            <a:off x="647700" y="3771900"/>
            <a:ext cx="27686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653930AA-25E5-42B5-9C31-2E316370F075}"/>
              </a:ext>
            </a:extLst>
          </p:cNvPr>
          <p:cNvSpPr>
            <a:spLocks noGrp="1"/>
          </p:cNvSpPr>
          <p:nvPr>
            <p:ph sz="quarter" idx="15"/>
          </p:nvPr>
        </p:nvSpPr>
        <p:spPr>
          <a:xfrm>
            <a:off x="736600" y="4394200"/>
            <a:ext cx="2578100"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AEA295E9-542F-460F-8644-9781A604A5A3}"/>
              </a:ext>
            </a:extLst>
          </p:cNvPr>
          <p:cNvSpPr>
            <a:spLocks noGrp="1"/>
          </p:cNvSpPr>
          <p:nvPr>
            <p:ph sz="quarter" idx="16"/>
          </p:nvPr>
        </p:nvSpPr>
        <p:spPr>
          <a:xfrm>
            <a:off x="736600" y="5080000"/>
            <a:ext cx="2578100" cy="353045"/>
          </a:xfrm>
        </p:spPr>
        <p:txBody>
          <a:bodyPr/>
          <a:lstStyle/>
          <a:p>
            <a:pPr lvl="0"/>
            <a:r>
              <a:rPr lang="en-US"/>
              <a:t>Click to edit</a:t>
            </a:r>
          </a:p>
        </p:txBody>
      </p:sp>
      <p:pic>
        <p:nvPicPr>
          <p:cNvPr id="24" name="Picture 23">
            <a:extLst>
              <a:ext uri="{FF2B5EF4-FFF2-40B4-BE49-F238E27FC236}">
                <a16:creationId xmlns:a16="http://schemas.microsoft.com/office/drawing/2014/main" id="{0EAB9BE6-85F1-490F-B4CF-72A3727799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03848"/>
            <a:ext cx="12192000" cy="7161848"/>
          </a:xfrm>
          <a:prstGeom prst="rect">
            <a:avLst/>
          </a:prstGeom>
        </p:spPr>
      </p:pic>
      <p:sp>
        <p:nvSpPr>
          <p:cNvPr id="25" name="Rectangle 24">
            <a:extLst>
              <a:ext uri="{FF2B5EF4-FFF2-40B4-BE49-F238E27FC236}">
                <a16:creationId xmlns:a16="http://schemas.microsoft.com/office/drawing/2014/main" id="{55384987-59BC-4C0B-8325-15A41FECB1BE}"/>
              </a:ext>
              <a:ext uri="{C183D7F6-B498-43B3-948B-1728B52AA6E4}">
                <adec:decorative xmlns:adec="http://schemas.microsoft.com/office/drawing/2017/decorative" val="1"/>
              </a:ext>
            </a:extLst>
          </p:cNvPr>
          <p:cNvSpPr/>
          <p:nvPr userDrawn="1"/>
        </p:nvSpPr>
        <p:spPr bwMode="auto">
          <a:xfrm>
            <a:off x="0" y="-628067"/>
            <a:ext cx="12192000" cy="7159496"/>
          </a:xfrm>
          <a:prstGeom prst="rect">
            <a:avLst/>
          </a:prstGeom>
          <a:gradFill flip="none" rotWithShape="1">
            <a:gsLst>
              <a:gs pos="32000">
                <a:srgbClr val="000000"/>
              </a:gs>
              <a:gs pos="81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3B58BFA4-B5D5-4DFD-A94F-46537E44FCC6}"/>
              </a:ext>
              <a:ext uri="{C183D7F6-B498-43B3-948B-1728B52AA6E4}">
                <adec:decorative xmlns:adec="http://schemas.microsoft.com/office/drawing/2017/decorative" val="1"/>
              </a:ext>
            </a:extLst>
          </p:cNvPr>
          <p:cNvCxnSpPr>
            <a:cxnSpLocks/>
          </p:cNvCxnSpPr>
          <p:nvPr userDrawn="1"/>
        </p:nvCxnSpPr>
        <p:spPr>
          <a:xfrm>
            <a:off x="832213" y="4888568"/>
            <a:ext cx="10922000" cy="0"/>
          </a:xfrm>
          <a:prstGeom prst="line">
            <a:avLst/>
          </a:prstGeom>
          <a:ln>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2946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BCD5-C885-479E-A5CD-4053A419E1EB}"/>
              </a:ext>
            </a:extLst>
          </p:cNvPr>
          <p:cNvSpPr>
            <a:spLocks noGrp="1"/>
          </p:cNvSpPr>
          <p:nvPr>
            <p:ph type="title"/>
          </p:nvPr>
        </p:nvSpPr>
        <p:spPr/>
        <p:txBody>
          <a:bodyPr/>
          <a:lstStyle/>
          <a:p>
            <a:r>
              <a:rPr lang="en-US"/>
              <a:t>Click to edit Master title style</a:t>
            </a:r>
          </a:p>
        </p:txBody>
      </p:sp>
      <p:pic>
        <p:nvPicPr>
          <p:cNvPr id="13" name="Picture 2">
            <a:extLst>
              <a:ext uri="{FF2B5EF4-FFF2-40B4-BE49-F238E27FC236}">
                <a16:creationId xmlns:a16="http://schemas.microsoft.com/office/drawing/2014/main" id="{DF9BAD82-F601-4D35-BD72-0F3792C4A720}"/>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35000"/>
            <a:extLst>
              <a:ext uri="{28A0092B-C50C-407E-A947-70E740481C1C}">
                <a14:useLocalDpi xmlns:a14="http://schemas.microsoft.com/office/drawing/2010/main" val="0"/>
              </a:ext>
            </a:extLst>
          </a:blip>
          <a:srcRect/>
          <a:stretch/>
        </p:blipFill>
        <p:spPr bwMode="auto">
          <a:xfrm>
            <a:off x="-13148" y="0"/>
            <a:ext cx="12205148" cy="68708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355FBC2-622D-44FE-ADD2-F9BDAC6C62AC}"/>
              </a:ext>
              <a:ext uri="{C183D7F6-B498-43B3-948B-1728B52AA6E4}">
                <adec:decorative xmlns:adec="http://schemas.microsoft.com/office/drawing/2017/decorative" val="1"/>
              </a:ext>
            </a:extLst>
          </p:cNvPr>
          <p:cNvSpPr/>
          <p:nvPr userDrawn="1"/>
        </p:nvSpPr>
        <p:spPr bwMode="auto">
          <a:xfrm>
            <a:off x="-13148" y="4870618"/>
            <a:ext cx="12205148" cy="2000265"/>
          </a:xfrm>
          <a:prstGeom prst="rect">
            <a:avLst/>
          </a:prstGeom>
          <a:gradFill flip="none" rotWithShape="1">
            <a:gsLst>
              <a:gs pos="44000">
                <a:schemeClr val="tx1">
                  <a:alpha val="87000"/>
                </a:schemeClr>
              </a:gs>
              <a:gs pos="100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E18D1D33-E8EE-4E24-AEF7-44E15226EEC9}"/>
              </a:ext>
              <a:ext uri="{C183D7F6-B498-43B3-948B-1728B52AA6E4}">
                <adec:decorative xmlns:adec="http://schemas.microsoft.com/office/drawing/2017/decorative" val="1"/>
              </a:ext>
            </a:extLst>
          </p:cNvPr>
          <p:cNvSpPr/>
          <p:nvPr userDrawn="1"/>
        </p:nvSpPr>
        <p:spPr bwMode="auto">
          <a:xfrm>
            <a:off x="7336" y="-118593"/>
            <a:ext cx="12191999" cy="5634507"/>
          </a:xfrm>
          <a:prstGeom prst="rect">
            <a:avLst/>
          </a:prstGeom>
          <a:gradFill flip="none" rotWithShape="1">
            <a:gsLst>
              <a:gs pos="29000">
                <a:schemeClr val="tx1">
                  <a:alpha val="87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EC32F4A4-6CD7-4B60-A3F9-0A04947E55CA}"/>
              </a:ext>
            </a:extLst>
          </p:cNvPr>
          <p:cNvSpPr>
            <a:spLocks noGrp="1"/>
          </p:cNvSpPr>
          <p:nvPr>
            <p:ph sz="quarter" idx="10"/>
          </p:nvPr>
        </p:nvSpPr>
        <p:spPr>
          <a:xfrm>
            <a:off x="574675" y="1335088"/>
            <a:ext cx="2271713" cy="353045"/>
          </a:xfrm>
        </p:spPr>
        <p:txBody>
          <a:bodyPr/>
          <a:lstStyle/>
          <a:p>
            <a:pPr lvl="0"/>
            <a:r>
              <a:rPr lang="en-US"/>
              <a:t>Click to</a:t>
            </a:r>
          </a:p>
        </p:txBody>
      </p:sp>
      <p:sp>
        <p:nvSpPr>
          <p:cNvPr id="8" name="Content Placeholder 7">
            <a:extLst>
              <a:ext uri="{FF2B5EF4-FFF2-40B4-BE49-F238E27FC236}">
                <a16:creationId xmlns:a16="http://schemas.microsoft.com/office/drawing/2014/main" id="{A3A4358A-C333-48D7-B8C2-1120533F9B1C}"/>
              </a:ext>
            </a:extLst>
          </p:cNvPr>
          <p:cNvSpPr>
            <a:spLocks noGrp="1"/>
          </p:cNvSpPr>
          <p:nvPr>
            <p:ph sz="quarter" idx="11"/>
          </p:nvPr>
        </p:nvSpPr>
        <p:spPr>
          <a:xfrm>
            <a:off x="688975" y="1870075"/>
            <a:ext cx="2271713" cy="352425"/>
          </a:xfrm>
        </p:spPr>
        <p:txBody>
          <a:bodyPr/>
          <a:lstStyle/>
          <a:p>
            <a:pPr lvl="0"/>
            <a:r>
              <a:rPr lang="en-US"/>
              <a:t>Click to</a:t>
            </a:r>
          </a:p>
        </p:txBody>
      </p:sp>
      <p:sp>
        <p:nvSpPr>
          <p:cNvPr id="10" name="Content Placeholder 9">
            <a:extLst>
              <a:ext uri="{FF2B5EF4-FFF2-40B4-BE49-F238E27FC236}">
                <a16:creationId xmlns:a16="http://schemas.microsoft.com/office/drawing/2014/main" id="{E92E221B-CBC8-4808-8208-8FFF06AD1F3E}"/>
              </a:ext>
            </a:extLst>
          </p:cNvPr>
          <p:cNvSpPr>
            <a:spLocks noGrp="1"/>
          </p:cNvSpPr>
          <p:nvPr>
            <p:ph sz="quarter" idx="12"/>
          </p:nvPr>
        </p:nvSpPr>
        <p:spPr>
          <a:xfrm>
            <a:off x="574675" y="2506663"/>
            <a:ext cx="2003425" cy="352425"/>
          </a:xfrm>
        </p:spPr>
        <p:txBody>
          <a:bodyPr/>
          <a:lstStyle/>
          <a:p>
            <a:pPr lvl="0"/>
            <a:r>
              <a:rPr lang="en-US"/>
              <a:t>Click to</a:t>
            </a:r>
          </a:p>
        </p:txBody>
      </p:sp>
      <p:sp>
        <p:nvSpPr>
          <p:cNvPr id="12" name="Content Placeholder 11">
            <a:extLst>
              <a:ext uri="{FF2B5EF4-FFF2-40B4-BE49-F238E27FC236}">
                <a16:creationId xmlns:a16="http://schemas.microsoft.com/office/drawing/2014/main" id="{454B9C86-74C4-4509-9782-D2F05AC092FA}"/>
              </a:ext>
            </a:extLst>
          </p:cNvPr>
          <p:cNvSpPr>
            <a:spLocks noGrp="1"/>
          </p:cNvSpPr>
          <p:nvPr>
            <p:ph sz="quarter" idx="13"/>
          </p:nvPr>
        </p:nvSpPr>
        <p:spPr>
          <a:xfrm>
            <a:off x="427038" y="3122613"/>
            <a:ext cx="1895475" cy="353045"/>
          </a:xfrm>
        </p:spPr>
        <p:txBody>
          <a:bodyPr/>
          <a:lstStyle/>
          <a:p>
            <a:pPr lvl="0"/>
            <a:r>
              <a:rPr lang="en-US"/>
              <a:t>Click to</a:t>
            </a:r>
          </a:p>
        </p:txBody>
      </p:sp>
      <p:sp>
        <p:nvSpPr>
          <p:cNvPr id="14" name="Content Placeholder 13">
            <a:extLst>
              <a:ext uri="{FF2B5EF4-FFF2-40B4-BE49-F238E27FC236}">
                <a16:creationId xmlns:a16="http://schemas.microsoft.com/office/drawing/2014/main" id="{40EE14F6-F769-4DDA-A219-DCBE928F6F43}"/>
              </a:ext>
            </a:extLst>
          </p:cNvPr>
          <p:cNvSpPr>
            <a:spLocks noGrp="1"/>
          </p:cNvSpPr>
          <p:nvPr>
            <p:ph sz="quarter" idx="14"/>
          </p:nvPr>
        </p:nvSpPr>
        <p:spPr>
          <a:xfrm>
            <a:off x="688975" y="3708400"/>
            <a:ext cx="2157413" cy="353045"/>
          </a:xfrm>
        </p:spPr>
        <p:txBody>
          <a:bodyPr/>
          <a:lstStyle/>
          <a:p>
            <a:pPr lvl="0"/>
            <a:r>
              <a:rPr lang="en-US"/>
              <a:t>Click to</a:t>
            </a:r>
          </a:p>
        </p:txBody>
      </p:sp>
      <p:sp>
        <p:nvSpPr>
          <p:cNvPr id="16" name="Content Placeholder 15">
            <a:extLst>
              <a:ext uri="{FF2B5EF4-FFF2-40B4-BE49-F238E27FC236}">
                <a16:creationId xmlns:a16="http://schemas.microsoft.com/office/drawing/2014/main" id="{16D76C24-E045-4A9C-A014-AF51A6B75401}"/>
              </a:ext>
            </a:extLst>
          </p:cNvPr>
          <p:cNvSpPr>
            <a:spLocks noGrp="1"/>
          </p:cNvSpPr>
          <p:nvPr>
            <p:ph sz="quarter" idx="15"/>
          </p:nvPr>
        </p:nvSpPr>
        <p:spPr>
          <a:xfrm>
            <a:off x="3924300" y="1335088"/>
            <a:ext cx="1982788" cy="353045"/>
          </a:xfrm>
        </p:spPr>
        <p:txBody>
          <a:bodyPr/>
          <a:lstStyle/>
          <a:p>
            <a:pPr lvl="0"/>
            <a:r>
              <a:rPr lang="en-US"/>
              <a:t>Click to</a:t>
            </a:r>
          </a:p>
        </p:txBody>
      </p:sp>
      <p:sp>
        <p:nvSpPr>
          <p:cNvPr id="18" name="Content Placeholder 17">
            <a:extLst>
              <a:ext uri="{FF2B5EF4-FFF2-40B4-BE49-F238E27FC236}">
                <a16:creationId xmlns:a16="http://schemas.microsoft.com/office/drawing/2014/main" id="{A556CAEA-3764-41C7-A8FC-275B14013667}"/>
              </a:ext>
            </a:extLst>
          </p:cNvPr>
          <p:cNvSpPr>
            <a:spLocks noGrp="1"/>
          </p:cNvSpPr>
          <p:nvPr>
            <p:ph sz="quarter" idx="16"/>
          </p:nvPr>
        </p:nvSpPr>
        <p:spPr>
          <a:xfrm>
            <a:off x="3492500" y="1870075"/>
            <a:ext cx="2414588" cy="352425"/>
          </a:xfrm>
        </p:spPr>
        <p:txBody>
          <a:bodyPr/>
          <a:lstStyle/>
          <a:p>
            <a:pPr lvl="0"/>
            <a:r>
              <a:rPr lang="en-US"/>
              <a:t>Click to</a:t>
            </a:r>
          </a:p>
        </p:txBody>
      </p:sp>
      <p:sp>
        <p:nvSpPr>
          <p:cNvPr id="20" name="Content Placeholder 19">
            <a:extLst>
              <a:ext uri="{FF2B5EF4-FFF2-40B4-BE49-F238E27FC236}">
                <a16:creationId xmlns:a16="http://schemas.microsoft.com/office/drawing/2014/main" id="{9D24680C-D4C2-44B0-AD52-5F9EEF2A394D}"/>
              </a:ext>
            </a:extLst>
          </p:cNvPr>
          <p:cNvSpPr>
            <a:spLocks noGrp="1"/>
          </p:cNvSpPr>
          <p:nvPr>
            <p:ph sz="quarter" idx="17"/>
          </p:nvPr>
        </p:nvSpPr>
        <p:spPr>
          <a:xfrm>
            <a:off x="3606800" y="2311400"/>
            <a:ext cx="2300288" cy="353045"/>
          </a:xfrm>
        </p:spPr>
        <p:txBody>
          <a:bodyPr/>
          <a:lstStyle/>
          <a:p>
            <a:pPr lvl="0"/>
            <a:r>
              <a:rPr lang="en-US"/>
              <a:t>Click to</a:t>
            </a:r>
          </a:p>
        </p:txBody>
      </p:sp>
      <p:sp>
        <p:nvSpPr>
          <p:cNvPr id="22" name="Content Placeholder 21">
            <a:extLst>
              <a:ext uri="{FF2B5EF4-FFF2-40B4-BE49-F238E27FC236}">
                <a16:creationId xmlns:a16="http://schemas.microsoft.com/office/drawing/2014/main" id="{5234F847-147A-41F0-9E8F-C157CF634105}"/>
              </a:ext>
            </a:extLst>
          </p:cNvPr>
          <p:cNvSpPr>
            <a:spLocks noGrp="1"/>
          </p:cNvSpPr>
          <p:nvPr>
            <p:ph sz="quarter" idx="18"/>
          </p:nvPr>
        </p:nvSpPr>
        <p:spPr>
          <a:xfrm>
            <a:off x="3708400" y="2859088"/>
            <a:ext cx="2198688" cy="353045"/>
          </a:xfrm>
        </p:spPr>
        <p:txBody>
          <a:bodyPr/>
          <a:lstStyle/>
          <a:p>
            <a:pPr lvl="0"/>
            <a:r>
              <a:rPr lang="en-US"/>
              <a:t>Click to</a:t>
            </a:r>
          </a:p>
        </p:txBody>
      </p:sp>
      <p:sp>
        <p:nvSpPr>
          <p:cNvPr id="24" name="Content Placeholder 23">
            <a:extLst>
              <a:ext uri="{FF2B5EF4-FFF2-40B4-BE49-F238E27FC236}">
                <a16:creationId xmlns:a16="http://schemas.microsoft.com/office/drawing/2014/main" id="{D10F813B-017E-4C8C-BEA4-A730BAC1B5E3}"/>
              </a:ext>
            </a:extLst>
          </p:cNvPr>
          <p:cNvSpPr>
            <a:spLocks noGrp="1"/>
          </p:cNvSpPr>
          <p:nvPr>
            <p:ph sz="quarter" idx="19"/>
          </p:nvPr>
        </p:nvSpPr>
        <p:spPr>
          <a:xfrm>
            <a:off x="3492500" y="3429000"/>
            <a:ext cx="2198688" cy="353045"/>
          </a:xfrm>
        </p:spPr>
        <p:txBody>
          <a:bodyPr/>
          <a:lstStyle/>
          <a:p>
            <a:pPr lvl="0"/>
            <a:r>
              <a:rPr lang="en-US"/>
              <a:t>Click to</a:t>
            </a:r>
          </a:p>
        </p:txBody>
      </p:sp>
    </p:spTree>
    <p:extLst>
      <p:ext uri="{BB962C8B-B14F-4D97-AF65-F5344CB8AC3E}">
        <p14:creationId xmlns:p14="http://schemas.microsoft.com/office/powerpoint/2010/main" val="101488090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11/4/2021</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7331866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5BC8CD6-D3B0-4838-AA7C-B12335CE57C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275820" cy="6858000"/>
          </a:xfrm>
          <a:prstGeom prst="rect">
            <a:avLst/>
          </a:prstGeom>
        </p:spPr>
      </p:pic>
      <p:sp>
        <p:nvSpPr>
          <p:cNvPr id="17" name="Rectangle 16">
            <a:extLst>
              <a:ext uri="{FF2B5EF4-FFF2-40B4-BE49-F238E27FC236}">
                <a16:creationId xmlns:a16="http://schemas.microsoft.com/office/drawing/2014/main" id="{BFC8B390-597D-45B4-9C57-B02B70587B7B}"/>
              </a:ext>
              <a:ext uri="{C183D7F6-B498-43B3-948B-1728B52AA6E4}">
                <adec:decorative xmlns:adec="http://schemas.microsoft.com/office/drawing/2017/decorative" val="1"/>
              </a:ext>
            </a:extLst>
          </p:cNvPr>
          <p:cNvSpPr/>
          <p:nvPr userDrawn="1"/>
        </p:nvSpPr>
        <p:spPr bwMode="auto">
          <a:xfrm>
            <a:off x="0" y="0"/>
            <a:ext cx="11052699" cy="6858000"/>
          </a:xfrm>
          <a:prstGeom prst="rect">
            <a:avLst/>
          </a:prstGeom>
          <a:gradFill flip="none" rotWithShape="1">
            <a:gsLst>
              <a:gs pos="51000">
                <a:schemeClr val="tx1"/>
              </a:gs>
              <a:gs pos="69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07FA14BE-D539-4C56-9A6A-0FB25AB45F4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F39FC490-6165-490B-AB18-7728FF5416BE}"/>
              </a:ext>
            </a:extLst>
          </p:cNvPr>
          <p:cNvSpPr>
            <a:spLocks noGrp="1"/>
          </p:cNvSpPr>
          <p:nvPr>
            <p:ph sz="quarter" idx="10"/>
          </p:nvPr>
        </p:nvSpPr>
        <p:spPr>
          <a:xfrm>
            <a:off x="427038" y="1308100"/>
            <a:ext cx="2671762"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74CB2195-E6BB-4559-AD9A-90F4629E45A0}"/>
              </a:ext>
            </a:extLst>
          </p:cNvPr>
          <p:cNvSpPr>
            <a:spLocks noGrp="1"/>
          </p:cNvSpPr>
          <p:nvPr>
            <p:ph sz="quarter" idx="11"/>
          </p:nvPr>
        </p:nvSpPr>
        <p:spPr>
          <a:xfrm>
            <a:off x="546100" y="1841500"/>
            <a:ext cx="2671763"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357EE43F-CFD9-41C4-BF82-DF57194F56F1}"/>
              </a:ext>
            </a:extLst>
          </p:cNvPr>
          <p:cNvSpPr>
            <a:spLocks noGrp="1"/>
          </p:cNvSpPr>
          <p:nvPr>
            <p:ph sz="quarter" idx="12"/>
          </p:nvPr>
        </p:nvSpPr>
        <p:spPr>
          <a:xfrm>
            <a:off x="546100" y="2527300"/>
            <a:ext cx="2552700"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575872B3-1C83-4CC7-B691-C2A70FE693F7}"/>
              </a:ext>
            </a:extLst>
          </p:cNvPr>
          <p:cNvSpPr>
            <a:spLocks noGrp="1"/>
          </p:cNvSpPr>
          <p:nvPr>
            <p:ph sz="quarter" idx="13"/>
          </p:nvPr>
        </p:nvSpPr>
        <p:spPr>
          <a:xfrm>
            <a:off x="660400" y="3213100"/>
            <a:ext cx="2946400" cy="353045"/>
          </a:xfrm>
        </p:spPr>
        <p:txBody>
          <a:bodyPr/>
          <a:lstStyle/>
          <a:p>
            <a:pPr lvl="0"/>
            <a:r>
              <a:rPr lang="en-US"/>
              <a:t>Click to edit Master</a:t>
            </a:r>
          </a:p>
        </p:txBody>
      </p:sp>
    </p:spTree>
    <p:extLst>
      <p:ext uri="{BB962C8B-B14F-4D97-AF65-F5344CB8AC3E}">
        <p14:creationId xmlns:p14="http://schemas.microsoft.com/office/powerpoint/2010/main" val="348678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26EA66-6CBA-4D83-82B5-E195B1DABA33}"/>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E8FFF05C-3EF1-441F-AC10-C62A7F4774BA}"/>
              </a:ext>
            </a:extLst>
          </p:cNvPr>
          <p:cNvSpPr>
            <a:spLocks noGrp="1"/>
          </p:cNvSpPr>
          <p:nvPr>
            <p:ph sz="quarter" idx="10"/>
          </p:nvPr>
        </p:nvSpPr>
        <p:spPr>
          <a:xfrm>
            <a:off x="427038" y="1325563"/>
            <a:ext cx="3138487"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EAFFC08E-1092-4811-9BE4-A55A7A1F4DFC}"/>
              </a:ext>
            </a:extLst>
          </p:cNvPr>
          <p:cNvSpPr>
            <a:spLocks noGrp="1"/>
          </p:cNvSpPr>
          <p:nvPr>
            <p:ph sz="quarter" idx="11"/>
          </p:nvPr>
        </p:nvSpPr>
        <p:spPr>
          <a:xfrm>
            <a:off x="503238" y="1849438"/>
            <a:ext cx="2763837"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1C8CB9C5-06B9-4797-95BF-9234AA88A080}"/>
              </a:ext>
            </a:extLst>
          </p:cNvPr>
          <p:cNvSpPr>
            <a:spLocks noGrp="1"/>
          </p:cNvSpPr>
          <p:nvPr>
            <p:ph sz="quarter" idx="12"/>
          </p:nvPr>
        </p:nvSpPr>
        <p:spPr>
          <a:xfrm>
            <a:off x="503238" y="2455863"/>
            <a:ext cx="2928937"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448811D3-D833-46DF-92BA-6DA9EAAF4D89}"/>
              </a:ext>
            </a:extLst>
          </p:cNvPr>
          <p:cNvSpPr>
            <a:spLocks noGrp="1"/>
          </p:cNvSpPr>
          <p:nvPr>
            <p:ph sz="quarter" idx="13"/>
          </p:nvPr>
        </p:nvSpPr>
        <p:spPr>
          <a:xfrm>
            <a:off x="503238" y="3051175"/>
            <a:ext cx="2671762" cy="353045"/>
          </a:xfrm>
        </p:spPr>
        <p:txBody>
          <a:bodyPr/>
          <a:lstStyle/>
          <a:p>
            <a:pPr lvl="0"/>
            <a:r>
              <a:rPr lang="en-US"/>
              <a:t>Click to edit</a:t>
            </a:r>
          </a:p>
        </p:txBody>
      </p:sp>
      <p:sp>
        <p:nvSpPr>
          <p:cNvPr id="17" name="Content Placeholder 16">
            <a:extLst>
              <a:ext uri="{FF2B5EF4-FFF2-40B4-BE49-F238E27FC236}">
                <a16:creationId xmlns:a16="http://schemas.microsoft.com/office/drawing/2014/main" id="{583D3AA6-8730-4B96-8DAC-32818D990C89}"/>
              </a:ext>
            </a:extLst>
          </p:cNvPr>
          <p:cNvSpPr>
            <a:spLocks noGrp="1"/>
          </p:cNvSpPr>
          <p:nvPr>
            <p:ph sz="quarter" idx="14"/>
          </p:nvPr>
        </p:nvSpPr>
        <p:spPr>
          <a:xfrm>
            <a:off x="647700" y="3708400"/>
            <a:ext cx="2414588" cy="353045"/>
          </a:xfrm>
        </p:spPr>
        <p:txBody>
          <a:bodyPr/>
          <a:lstStyle/>
          <a:p>
            <a:pPr lvl="0"/>
            <a:r>
              <a:rPr lang="en-US"/>
              <a:t>Click to edit</a:t>
            </a:r>
          </a:p>
        </p:txBody>
      </p:sp>
      <p:sp>
        <p:nvSpPr>
          <p:cNvPr id="19" name="Content Placeholder 18">
            <a:extLst>
              <a:ext uri="{FF2B5EF4-FFF2-40B4-BE49-F238E27FC236}">
                <a16:creationId xmlns:a16="http://schemas.microsoft.com/office/drawing/2014/main" id="{2143080A-0828-4139-87DB-A334FBBADF82}"/>
              </a:ext>
            </a:extLst>
          </p:cNvPr>
          <p:cNvSpPr>
            <a:spLocks noGrp="1"/>
          </p:cNvSpPr>
          <p:nvPr>
            <p:ph sz="quarter" idx="15"/>
          </p:nvPr>
        </p:nvSpPr>
        <p:spPr>
          <a:xfrm>
            <a:off x="4438650" y="1325563"/>
            <a:ext cx="1766888" cy="352425"/>
          </a:xfrm>
        </p:spPr>
        <p:txBody>
          <a:bodyPr/>
          <a:lstStyle/>
          <a:p>
            <a:pPr lvl="0"/>
            <a:r>
              <a:rPr lang="en-US"/>
              <a:t>Click to edit</a:t>
            </a:r>
          </a:p>
        </p:txBody>
      </p:sp>
      <p:sp>
        <p:nvSpPr>
          <p:cNvPr id="21" name="Content Placeholder 20">
            <a:extLst>
              <a:ext uri="{FF2B5EF4-FFF2-40B4-BE49-F238E27FC236}">
                <a16:creationId xmlns:a16="http://schemas.microsoft.com/office/drawing/2014/main" id="{AB15EEBB-B796-408D-9E39-AF6A83E3DA9F}"/>
              </a:ext>
            </a:extLst>
          </p:cNvPr>
          <p:cNvSpPr>
            <a:spLocks noGrp="1"/>
          </p:cNvSpPr>
          <p:nvPr>
            <p:ph sz="quarter" idx="16"/>
          </p:nvPr>
        </p:nvSpPr>
        <p:spPr>
          <a:xfrm>
            <a:off x="4243388" y="2033588"/>
            <a:ext cx="2085975" cy="353045"/>
          </a:xfrm>
        </p:spPr>
        <p:txBody>
          <a:bodyPr/>
          <a:lstStyle/>
          <a:p>
            <a:pPr lvl="0"/>
            <a:r>
              <a:rPr lang="en-US"/>
              <a:t>Click to</a:t>
            </a:r>
          </a:p>
        </p:txBody>
      </p:sp>
      <p:sp>
        <p:nvSpPr>
          <p:cNvPr id="23" name="Content Placeholder 22">
            <a:extLst>
              <a:ext uri="{FF2B5EF4-FFF2-40B4-BE49-F238E27FC236}">
                <a16:creationId xmlns:a16="http://schemas.microsoft.com/office/drawing/2014/main" id="{56834C3C-ECF1-49B8-80A9-5541B66DD119}"/>
              </a:ext>
            </a:extLst>
          </p:cNvPr>
          <p:cNvSpPr>
            <a:spLocks noGrp="1"/>
          </p:cNvSpPr>
          <p:nvPr>
            <p:ph sz="quarter" idx="17"/>
          </p:nvPr>
        </p:nvSpPr>
        <p:spPr>
          <a:xfrm>
            <a:off x="4243388" y="2455863"/>
            <a:ext cx="2085975" cy="353045"/>
          </a:xfrm>
        </p:spPr>
        <p:txBody>
          <a:bodyPr/>
          <a:lstStyle/>
          <a:p>
            <a:pPr lvl="0"/>
            <a:r>
              <a:rPr lang="en-US"/>
              <a:t>Click to edit</a:t>
            </a:r>
          </a:p>
        </p:txBody>
      </p:sp>
      <p:sp>
        <p:nvSpPr>
          <p:cNvPr id="25" name="Content Placeholder 24">
            <a:extLst>
              <a:ext uri="{FF2B5EF4-FFF2-40B4-BE49-F238E27FC236}">
                <a16:creationId xmlns:a16="http://schemas.microsoft.com/office/drawing/2014/main" id="{EE6650BF-2932-492F-B8C4-B76E54C91D8A}"/>
              </a:ext>
            </a:extLst>
          </p:cNvPr>
          <p:cNvSpPr>
            <a:spLocks noGrp="1"/>
          </p:cNvSpPr>
          <p:nvPr>
            <p:ph sz="quarter" idx="18"/>
          </p:nvPr>
        </p:nvSpPr>
        <p:spPr>
          <a:xfrm>
            <a:off x="4243388" y="3051175"/>
            <a:ext cx="2260600" cy="353045"/>
          </a:xfrm>
        </p:spPr>
        <p:txBody>
          <a:bodyPr/>
          <a:lstStyle/>
          <a:p>
            <a:pPr lvl="0"/>
            <a:r>
              <a:rPr lang="en-US"/>
              <a:t>Click to edit</a:t>
            </a:r>
          </a:p>
        </p:txBody>
      </p:sp>
      <p:sp>
        <p:nvSpPr>
          <p:cNvPr id="27" name="Content Placeholder 26">
            <a:extLst>
              <a:ext uri="{FF2B5EF4-FFF2-40B4-BE49-F238E27FC236}">
                <a16:creationId xmlns:a16="http://schemas.microsoft.com/office/drawing/2014/main" id="{26AE73C9-5FAC-4F18-AC3F-94C7224BCC5F}"/>
              </a:ext>
            </a:extLst>
          </p:cNvPr>
          <p:cNvSpPr>
            <a:spLocks noGrp="1"/>
          </p:cNvSpPr>
          <p:nvPr>
            <p:ph sz="quarter" idx="19"/>
          </p:nvPr>
        </p:nvSpPr>
        <p:spPr>
          <a:xfrm>
            <a:off x="4078288" y="3708400"/>
            <a:ext cx="2425700" cy="353045"/>
          </a:xfrm>
        </p:spPr>
        <p:txBody>
          <a:bodyPr/>
          <a:lstStyle/>
          <a:p>
            <a:pPr lvl="0"/>
            <a:r>
              <a:rPr lang="en-US"/>
              <a:t>Click to edit</a:t>
            </a:r>
          </a:p>
        </p:txBody>
      </p:sp>
      <p:grpSp>
        <p:nvGrpSpPr>
          <p:cNvPr id="28" name="data empowerment">
            <a:extLst>
              <a:ext uri="{FF2B5EF4-FFF2-40B4-BE49-F238E27FC236}">
                <a16:creationId xmlns:a16="http://schemas.microsoft.com/office/drawing/2014/main" id="{6B6F293D-6103-46D1-9FB4-5517D673E157}"/>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29" name="Rectangle 37">
              <a:extLst>
                <a:ext uri="{FF2B5EF4-FFF2-40B4-BE49-F238E27FC236}">
                  <a16:creationId xmlns:a16="http://schemas.microsoft.com/office/drawing/2014/main" id="{3190A426-C581-4D6D-A232-BB12CBCBE359}"/>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Rectangle 38">
              <a:extLst>
                <a:ext uri="{FF2B5EF4-FFF2-40B4-BE49-F238E27FC236}">
                  <a16:creationId xmlns:a16="http://schemas.microsoft.com/office/drawing/2014/main" id="{637A2DCC-473B-4AF8-905F-651317261A4D}"/>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1" name="Rectangle 39">
              <a:extLst>
                <a:ext uri="{FF2B5EF4-FFF2-40B4-BE49-F238E27FC236}">
                  <a16:creationId xmlns:a16="http://schemas.microsoft.com/office/drawing/2014/main" id="{CA5E4EB1-8CFA-4460-9C79-6CB3B7EE4F8C}"/>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40">
              <a:extLst>
                <a:ext uri="{FF2B5EF4-FFF2-40B4-BE49-F238E27FC236}">
                  <a16:creationId xmlns:a16="http://schemas.microsoft.com/office/drawing/2014/main" id="{24C9D520-5BED-423F-9563-A3DF03188EC9}"/>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41">
              <a:extLst>
                <a:ext uri="{FF2B5EF4-FFF2-40B4-BE49-F238E27FC236}">
                  <a16:creationId xmlns:a16="http://schemas.microsoft.com/office/drawing/2014/main" id="{699C6171-80FC-466C-91BB-1E7B1AC5FDED}"/>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Oval 42">
              <a:extLst>
                <a:ext uri="{FF2B5EF4-FFF2-40B4-BE49-F238E27FC236}">
                  <a16:creationId xmlns:a16="http://schemas.microsoft.com/office/drawing/2014/main" id="{65DCEBC0-4A71-4638-B41B-327681B60F56}"/>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 name="Picture 19">
            <a:extLst>
              <a:ext uri="{FF2B5EF4-FFF2-40B4-BE49-F238E27FC236}">
                <a16:creationId xmlns:a16="http://schemas.microsoft.com/office/drawing/2014/main" id="{6FA7E008-2BF3-4425-96B7-393AC157942B}"/>
              </a:ext>
              <a:ext uri="{C183D7F6-B498-43B3-948B-1728B52AA6E4}">
                <adec:decorative xmlns:adec="http://schemas.microsoft.com/office/drawing/2017/decorative" val="1"/>
              </a:ext>
            </a:extLst>
          </p:cNvPr>
          <p:cNvPicPr>
            <a:picLocks noChangeAspect="1"/>
          </p:cNvPicPr>
          <p:nvPr userDrawn="1"/>
        </p:nvPicPr>
        <p:blipFill rotWithShape="1">
          <a:blip r:embed="rId2">
            <a:alphaModFix amt="84000"/>
            <a:extLst>
              <a:ext uri="{BEBA8EAE-BF5A-486C-A8C5-ECC9F3942E4B}">
                <a14:imgProps xmlns:a14="http://schemas.microsoft.com/office/drawing/2010/main">
                  <a14:imgLayer r:embed="rId3">
                    <a14:imgEffect>
                      <a14:colorTemperature colorTemp="6083"/>
                    </a14:imgEffect>
                    <a14:imgEffect>
                      <a14:saturation sat="201000"/>
                    </a14:imgEffect>
                  </a14:imgLayer>
                </a14:imgProps>
              </a:ext>
              <a:ext uri="{28A0092B-C50C-407E-A947-70E740481C1C}">
                <a14:useLocalDpi xmlns:a14="http://schemas.microsoft.com/office/drawing/2010/main" val="0"/>
              </a:ext>
            </a:extLst>
          </a:blip>
          <a:srcRect t="35545"/>
          <a:stretch/>
        </p:blipFill>
        <p:spPr>
          <a:xfrm>
            <a:off x="32499" y="2687548"/>
            <a:ext cx="12134413" cy="4191132"/>
          </a:xfrm>
          <a:prstGeom prst="rect">
            <a:avLst/>
          </a:prstGeom>
        </p:spPr>
      </p:pic>
    </p:spTree>
    <p:extLst>
      <p:ext uri="{BB962C8B-B14F-4D97-AF65-F5344CB8AC3E}">
        <p14:creationId xmlns:p14="http://schemas.microsoft.com/office/powerpoint/2010/main" val="17709404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519463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B53AD3-0DE1-4F88-B7C1-8F143828FE7A}"/>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1D86353-AD0C-468E-B9EB-6AC7C037EBDD}"/>
              </a:ext>
            </a:extLst>
          </p:cNvPr>
          <p:cNvSpPr>
            <a:spLocks noGrp="1"/>
          </p:cNvSpPr>
          <p:nvPr>
            <p:ph sz="quarter" idx="10"/>
          </p:nvPr>
        </p:nvSpPr>
        <p:spPr>
          <a:xfrm>
            <a:off x="876300" y="1422400"/>
            <a:ext cx="4394200" cy="353045"/>
          </a:xfrm>
        </p:spPr>
        <p:txBody>
          <a:bodyPr/>
          <a:lstStyle/>
          <a:p>
            <a:pPr lvl="0"/>
            <a:r>
              <a:rPr lang="en-US"/>
              <a:t>Click to edit Master text</a:t>
            </a:r>
          </a:p>
        </p:txBody>
      </p:sp>
      <p:sp>
        <p:nvSpPr>
          <p:cNvPr id="8" name="Content Placeholder 7">
            <a:extLst>
              <a:ext uri="{FF2B5EF4-FFF2-40B4-BE49-F238E27FC236}">
                <a16:creationId xmlns:a16="http://schemas.microsoft.com/office/drawing/2014/main" id="{0CB9A5CE-52A1-4F69-8347-B0FBF9999591}"/>
              </a:ext>
            </a:extLst>
          </p:cNvPr>
          <p:cNvSpPr>
            <a:spLocks noGrp="1"/>
          </p:cNvSpPr>
          <p:nvPr>
            <p:ph sz="quarter" idx="11"/>
          </p:nvPr>
        </p:nvSpPr>
        <p:spPr>
          <a:xfrm>
            <a:off x="876300" y="2209800"/>
            <a:ext cx="3873500" cy="352425"/>
          </a:xfrm>
        </p:spPr>
        <p:txBody>
          <a:bodyPr/>
          <a:lstStyle/>
          <a:p>
            <a:pPr lvl="0"/>
            <a:r>
              <a:rPr lang="en-US"/>
              <a:t>Click to edit</a:t>
            </a:r>
          </a:p>
        </p:txBody>
      </p:sp>
      <p:sp>
        <p:nvSpPr>
          <p:cNvPr id="10" name="Content Placeholder 9">
            <a:extLst>
              <a:ext uri="{FF2B5EF4-FFF2-40B4-BE49-F238E27FC236}">
                <a16:creationId xmlns:a16="http://schemas.microsoft.com/office/drawing/2014/main" id="{D051A500-2DD3-41EB-93FE-A2BB1FCBB97A}"/>
              </a:ext>
            </a:extLst>
          </p:cNvPr>
          <p:cNvSpPr>
            <a:spLocks noGrp="1"/>
          </p:cNvSpPr>
          <p:nvPr>
            <p:ph sz="quarter" idx="12"/>
          </p:nvPr>
        </p:nvSpPr>
        <p:spPr>
          <a:xfrm>
            <a:off x="1054100" y="2997200"/>
            <a:ext cx="3873500" cy="353045"/>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6805E63D-5C77-48F8-8DCB-C35421D73B3D}"/>
              </a:ext>
            </a:extLst>
          </p:cNvPr>
          <p:cNvSpPr>
            <a:spLocks noGrp="1"/>
          </p:cNvSpPr>
          <p:nvPr>
            <p:ph sz="quarter" idx="13"/>
          </p:nvPr>
        </p:nvSpPr>
        <p:spPr>
          <a:xfrm>
            <a:off x="1054100" y="3683000"/>
            <a:ext cx="3340100" cy="353045"/>
          </a:xfrm>
        </p:spPr>
        <p:txBody>
          <a:bodyPr/>
          <a:lstStyle/>
          <a:p>
            <a:pPr lvl="0"/>
            <a:r>
              <a:rPr lang="en-US"/>
              <a:t>Click to edit</a:t>
            </a:r>
          </a:p>
        </p:txBody>
      </p:sp>
    </p:spTree>
    <p:extLst>
      <p:ext uri="{BB962C8B-B14F-4D97-AF65-F5344CB8AC3E}">
        <p14:creationId xmlns:p14="http://schemas.microsoft.com/office/powerpoint/2010/main" val="1699646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5051190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095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7_Title with photo and ti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22743-0E33-4CD9-AC05-9D1A4FA32CDF}"/>
              </a:ext>
            </a:extLst>
          </p:cNvPr>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615B53B3-A500-4259-9EF2-B5F4A6E7578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 uri="{C183D7F6-B498-43B3-948B-1728B52AA6E4}">
                <adec:decorative xmlns:adec="http://schemas.microsoft.com/office/drawing/2017/decorative" val="1"/>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spTree>
    <p:extLst>
      <p:ext uri="{BB962C8B-B14F-4D97-AF65-F5344CB8AC3E}">
        <p14:creationId xmlns:p14="http://schemas.microsoft.com/office/powerpoint/2010/main" val="230651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6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extLst>
              <p:ext uri="{D42A27DB-BD31-4B8C-83A1-F6EECF244321}">
                <p14:modId xmlns:p14="http://schemas.microsoft.com/office/powerpoint/2010/main" val="2144217542"/>
              </p:ex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456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5_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pic>
        <p:nvPicPr>
          <p:cNvPr id="12" name="Picture 11">
            <a:extLst>
              <a:ext uri="{FF2B5EF4-FFF2-40B4-BE49-F238E27FC236}">
                <a16:creationId xmlns:a16="http://schemas.microsoft.com/office/drawing/2014/main" id="{615B53B3-A500-4259-9EF2-B5F4A6E7578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 uri="{C183D7F6-B498-43B3-948B-1728B52AA6E4}">
                <adec:decorative xmlns:adec="http://schemas.microsoft.com/office/drawing/2017/decorative" val="1"/>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
        <p:nvSpPr>
          <p:cNvPr id="5" name="Content Placeholder 4">
            <a:extLst>
              <a:ext uri="{FF2B5EF4-FFF2-40B4-BE49-F238E27FC236}">
                <a16:creationId xmlns:a16="http://schemas.microsoft.com/office/drawing/2014/main" id="{8AE4F402-A412-4D36-A75D-AC4A25D0067C}"/>
              </a:ext>
            </a:extLst>
          </p:cNvPr>
          <p:cNvSpPr>
            <a:spLocks noGrp="1"/>
          </p:cNvSpPr>
          <p:nvPr>
            <p:ph sz="quarter" idx="15"/>
          </p:nvPr>
        </p:nvSpPr>
        <p:spPr>
          <a:xfrm>
            <a:off x="1025525" y="893763"/>
            <a:ext cx="2368550" cy="353045"/>
          </a:xfrm>
        </p:spPr>
        <p:txBody>
          <a:bodyPr/>
          <a:lstStyle/>
          <a:p>
            <a:pPr lvl="0"/>
            <a:r>
              <a:rPr lang="en-US"/>
              <a:t>Click to</a:t>
            </a:r>
          </a:p>
        </p:txBody>
      </p:sp>
      <p:sp>
        <p:nvSpPr>
          <p:cNvPr id="7" name="Content Placeholder 6">
            <a:extLst>
              <a:ext uri="{FF2B5EF4-FFF2-40B4-BE49-F238E27FC236}">
                <a16:creationId xmlns:a16="http://schemas.microsoft.com/office/drawing/2014/main" id="{3D8FF502-87BB-45F8-875A-DE8FAF7969E3}"/>
              </a:ext>
            </a:extLst>
          </p:cNvPr>
          <p:cNvSpPr>
            <a:spLocks noGrp="1"/>
          </p:cNvSpPr>
          <p:nvPr>
            <p:ph sz="quarter" idx="16" hasCustomPrompt="1"/>
          </p:nvPr>
        </p:nvSpPr>
        <p:spPr>
          <a:xfrm>
            <a:off x="1025525" y="1463675"/>
            <a:ext cx="2368550" cy="352425"/>
          </a:xfrm>
        </p:spPr>
        <p:txBody>
          <a:bodyPr/>
          <a:lstStyle/>
          <a:p>
            <a:pPr lvl="0"/>
            <a:r>
              <a:rPr lang="en-US"/>
              <a:t>Click to vel</a:t>
            </a:r>
          </a:p>
        </p:txBody>
      </p:sp>
      <p:sp>
        <p:nvSpPr>
          <p:cNvPr id="11" name="Content Placeholder 10">
            <a:extLst>
              <a:ext uri="{FF2B5EF4-FFF2-40B4-BE49-F238E27FC236}">
                <a16:creationId xmlns:a16="http://schemas.microsoft.com/office/drawing/2014/main" id="{86F21F05-6126-4C14-98FF-8345B3929A60}"/>
              </a:ext>
            </a:extLst>
          </p:cNvPr>
          <p:cNvSpPr>
            <a:spLocks noGrp="1"/>
          </p:cNvSpPr>
          <p:nvPr>
            <p:ph sz="quarter" idx="17"/>
          </p:nvPr>
        </p:nvSpPr>
        <p:spPr>
          <a:xfrm>
            <a:off x="1025525" y="2073275"/>
            <a:ext cx="2560638" cy="352425"/>
          </a:xfrm>
        </p:spPr>
        <p:txBody>
          <a:bodyPr/>
          <a:lstStyle/>
          <a:p>
            <a:pPr lvl="0"/>
            <a:r>
              <a:rPr lang="en-US"/>
              <a:t>Click to</a:t>
            </a:r>
          </a:p>
        </p:txBody>
      </p:sp>
      <p:sp>
        <p:nvSpPr>
          <p:cNvPr id="13" name="Rectangle 12">
            <a:extLst>
              <a:ext uri="{FF2B5EF4-FFF2-40B4-BE49-F238E27FC236}">
                <a16:creationId xmlns:a16="http://schemas.microsoft.com/office/drawing/2014/main" id="{208AC215-08D1-45BE-B1A7-071CDA860DA5}"/>
              </a:ext>
              <a:ext uri="{C183D7F6-B498-43B3-948B-1728B52AA6E4}">
                <adec:decorative xmlns:adec="http://schemas.microsoft.com/office/drawing/2017/decorative" val="1"/>
              </a:ext>
            </a:extLst>
          </p:cNvPr>
          <p:cNvSpPr/>
          <p:nvPr userDrawn="1"/>
        </p:nvSpPr>
        <p:spPr bwMode="auto">
          <a:xfrm>
            <a:off x="-2" y="0"/>
            <a:ext cx="9574825" cy="6858000"/>
          </a:xfrm>
          <a:prstGeom prst="rect">
            <a:avLst/>
          </a:prstGeom>
          <a:gradFill flip="none" rotWithShape="1">
            <a:gsLst>
              <a:gs pos="49000">
                <a:srgbClr val="000000">
                  <a:alpha val="70000"/>
                </a:srgbClr>
              </a:gs>
              <a:gs pos="0">
                <a:schemeClr val="tx1">
                  <a:alpha val="80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9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588742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36282-906E-4B44-926E-8EED153C33D7}"/>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301B6E99-EB55-4A9E-B860-33AF1F4354C2}"/>
              </a:ext>
            </a:extLst>
          </p:cNvPr>
          <p:cNvSpPr>
            <a:spLocks noGrp="1"/>
          </p:cNvSpPr>
          <p:nvPr>
            <p:ph sz="quarter" idx="10"/>
          </p:nvPr>
        </p:nvSpPr>
        <p:spPr>
          <a:xfrm>
            <a:off x="427038" y="1274763"/>
            <a:ext cx="1946275" cy="353045"/>
          </a:xfrm>
        </p:spPr>
        <p:txBody>
          <a:bodyPr/>
          <a:lstStyle/>
          <a:p>
            <a:pPr lvl="0"/>
            <a:r>
              <a:rPr lang="en-US"/>
              <a:t>Click to</a:t>
            </a:r>
          </a:p>
        </p:txBody>
      </p:sp>
      <p:sp>
        <p:nvSpPr>
          <p:cNvPr id="8" name="Content Placeholder 7">
            <a:extLst>
              <a:ext uri="{FF2B5EF4-FFF2-40B4-BE49-F238E27FC236}">
                <a16:creationId xmlns:a16="http://schemas.microsoft.com/office/drawing/2014/main" id="{C9C1D2FF-F8D0-4043-BBC4-36727164F6A0}"/>
              </a:ext>
            </a:extLst>
          </p:cNvPr>
          <p:cNvSpPr>
            <a:spLocks noGrp="1"/>
          </p:cNvSpPr>
          <p:nvPr>
            <p:ph sz="quarter" idx="11"/>
          </p:nvPr>
        </p:nvSpPr>
        <p:spPr>
          <a:xfrm>
            <a:off x="427038" y="1808163"/>
            <a:ext cx="2049462" cy="352425"/>
          </a:xfrm>
        </p:spPr>
        <p:txBody>
          <a:bodyPr/>
          <a:lstStyle/>
          <a:p>
            <a:pPr lvl="0"/>
            <a:r>
              <a:rPr lang="en-US"/>
              <a:t>Click to</a:t>
            </a:r>
          </a:p>
        </p:txBody>
      </p:sp>
      <p:sp>
        <p:nvSpPr>
          <p:cNvPr id="10" name="Content Placeholder 9">
            <a:extLst>
              <a:ext uri="{FF2B5EF4-FFF2-40B4-BE49-F238E27FC236}">
                <a16:creationId xmlns:a16="http://schemas.microsoft.com/office/drawing/2014/main" id="{F9D006EB-8195-4AFE-9C16-E251BED5427F}"/>
              </a:ext>
            </a:extLst>
          </p:cNvPr>
          <p:cNvSpPr>
            <a:spLocks noGrp="1"/>
          </p:cNvSpPr>
          <p:nvPr>
            <p:ph sz="quarter" idx="12"/>
          </p:nvPr>
        </p:nvSpPr>
        <p:spPr>
          <a:xfrm>
            <a:off x="427038" y="2403475"/>
            <a:ext cx="1946275" cy="353045"/>
          </a:xfrm>
        </p:spPr>
        <p:txBody>
          <a:bodyPr/>
          <a:lstStyle/>
          <a:p>
            <a:pPr lvl="0"/>
            <a:r>
              <a:rPr lang="en-US"/>
              <a:t>Click to</a:t>
            </a:r>
          </a:p>
        </p:txBody>
      </p:sp>
      <p:sp>
        <p:nvSpPr>
          <p:cNvPr id="12" name="Content Placeholder 11">
            <a:extLst>
              <a:ext uri="{FF2B5EF4-FFF2-40B4-BE49-F238E27FC236}">
                <a16:creationId xmlns:a16="http://schemas.microsoft.com/office/drawing/2014/main" id="{9E63AB93-C34F-4D08-B65C-4BBB9DC7718F}"/>
              </a:ext>
            </a:extLst>
          </p:cNvPr>
          <p:cNvSpPr>
            <a:spLocks noGrp="1"/>
          </p:cNvSpPr>
          <p:nvPr>
            <p:ph sz="quarter" idx="13"/>
          </p:nvPr>
        </p:nvSpPr>
        <p:spPr>
          <a:xfrm>
            <a:off x="514350" y="2947988"/>
            <a:ext cx="1858963" cy="353045"/>
          </a:xfrm>
        </p:spPr>
        <p:txBody>
          <a:bodyPr/>
          <a:lstStyle/>
          <a:p>
            <a:pPr lvl="0"/>
            <a:r>
              <a:rPr lang="en-US"/>
              <a:t>Click to</a:t>
            </a:r>
          </a:p>
        </p:txBody>
      </p:sp>
      <p:sp>
        <p:nvSpPr>
          <p:cNvPr id="14" name="Content Placeholder 13">
            <a:extLst>
              <a:ext uri="{FF2B5EF4-FFF2-40B4-BE49-F238E27FC236}">
                <a16:creationId xmlns:a16="http://schemas.microsoft.com/office/drawing/2014/main" id="{01EB9609-A26F-4C8D-8D9A-37A479FCF05B}"/>
              </a:ext>
            </a:extLst>
          </p:cNvPr>
          <p:cNvSpPr>
            <a:spLocks noGrp="1"/>
          </p:cNvSpPr>
          <p:nvPr>
            <p:ph sz="quarter" idx="14"/>
          </p:nvPr>
        </p:nvSpPr>
        <p:spPr>
          <a:xfrm>
            <a:off x="2814638" y="1274763"/>
            <a:ext cx="1573212" cy="352425"/>
          </a:xfrm>
        </p:spPr>
        <p:txBody>
          <a:bodyPr/>
          <a:lstStyle/>
          <a:p>
            <a:pPr lvl="0"/>
            <a:r>
              <a:rPr lang="en-US"/>
              <a:t>Click</a:t>
            </a:r>
          </a:p>
        </p:txBody>
      </p:sp>
      <p:sp>
        <p:nvSpPr>
          <p:cNvPr id="16" name="Content Placeholder 15">
            <a:extLst>
              <a:ext uri="{FF2B5EF4-FFF2-40B4-BE49-F238E27FC236}">
                <a16:creationId xmlns:a16="http://schemas.microsoft.com/office/drawing/2014/main" id="{28CC5E3A-F8E0-4408-9A55-8C113B16B9EF}"/>
              </a:ext>
            </a:extLst>
          </p:cNvPr>
          <p:cNvSpPr>
            <a:spLocks noGrp="1"/>
          </p:cNvSpPr>
          <p:nvPr>
            <p:ph sz="quarter" idx="15"/>
          </p:nvPr>
        </p:nvSpPr>
        <p:spPr>
          <a:xfrm>
            <a:off x="2814638" y="1808163"/>
            <a:ext cx="1849437" cy="352425"/>
          </a:xfrm>
        </p:spPr>
        <p:txBody>
          <a:bodyPr/>
          <a:lstStyle/>
          <a:p>
            <a:pPr lvl="0"/>
            <a:r>
              <a:rPr lang="en-US"/>
              <a:t>Click to</a:t>
            </a:r>
          </a:p>
        </p:txBody>
      </p:sp>
      <p:sp>
        <p:nvSpPr>
          <p:cNvPr id="18" name="Content Placeholder 17">
            <a:extLst>
              <a:ext uri="{FF2B5EF4-FFF2-40B4-BE49-F238E27FC236}">
                <a16:creationId xmlns:a16="http://schemas.microsoft.com/office/drawing/2014/main" id="{20CB46B0-1196-4518-8A7E-83BEF8B7A9BA}"/>
              </a:ext>
            </a:extLst>
          </p:cNvPr>
          <p:cNvSpPr>
            <a:spLocks noGrp="1"/>
          </p:cNvSpPr>
          <p:nvPr>
            <p:ph sz="quarter" idx="16"/>
          </p:nvPr>
        </p:nvSpPr>
        <p:spPr>
          <a:xfrm>
            <a:off x="2814638" y="2403475"/>
            <a:ext cx="1946275" cy="353045"/>
          </a:xfrm>
        </p:spPr>
        <p:txBody>
          <a:bodyPr/>
          <a:lstStyle/>
          <a:p>
            <a:pPr lvl="0"/>
            <a:r>
              <a:rPr lang="en-US"/>
              <a:t>Click to</a:t>
            </a:r>
          </a:p>
        </p:txBody>
      </p:sp>
      <p:sp>
        <p:nvSpPr>
          <p:cNvPr id="20" name="Content Placeholder 19">
            <a:extLst>
              <a:ext uri="{FF2B5EF4-FFF2-40B4-BE49-F238E27FC236}">
                <a16:creationId xmlns:a16="http://schemas.microsoft.com/office/drawing/2014/main" id="{52812685-122A-4E1D-85C8-FEEDA52D31D0}"/>
              </a:ext>
            </a:extLst>
          </p:cNvPr>
          <p:cNvSpPr>
            <a:spLocks noGrp="1"/>
          </p:cNvSpPr>
          <p:nvPr>
            <p:ph sz="quarter" idx="17" hasCustomPrompt="1"/>
          </p:nvPr>
        </p:nvSpPr>
        <p:spPr>
          <a:xfrm>
            <a:off x="2814638" y="2947988"/>
            <a:ext cx="1858962" cy="352425"/>
          </a:xfrm>
        </p:spPr>
        <p:txBody>
          <a:bodyPr/>
          <a:lstStyle/>
          <a:p>
            <a:pPr lvl="0"/>
            <a:r>
              <a:rPr lang="en-US"/>
              <a:t>Click to l</a:t>
            </a:r>
          </a:p>
        </p:txBody>
      </p:sp>
      <p:sp>
        <p:nvSpPr>
          <p:cNvPr id="22" name="Content Placeholder 21">
            <a:extLst>
              <a:ext uri="{FF2B5EF4-FFF2-40B4-BE49-F238E27FC236}">
                <a16:creationId xmlns:a16="http://schemas.microsoft.com/office/drawing/2014/main" id="{78B4F042-DD6F-42A1-BE92-91B60625A932}"/>
              </a:ext>
            </a:extLst>
          </p:cNvPr>
          <p:cNvSpPr>
            <a:spLocks noGrp="1"/>
          </p:cNvSpPr>
          <p:nvPr>
            <p:ph sz="quarter" idx="18"/>
          </p:nvPr>
        </p:nvSpPr>
        <p:spPr>
          <a:xfrm>
            <a:off x="5045075" y="1274763"/>
            <a:ext cx="2049463" cy="353045"/>
          </a:xfrm>
        </p:spPr>
        <p:txBody>
          <a:bodyPr/>
          <a:lstStyle/>
          <a:p>
            <a:pPr lvl="0"/>
            <a:r>
              <a:rPr lang="en-US"/>
              <a:t>Click to</a:t>
            </a:r>
          </a:p>
        </p:txBody>
      </p:sp>
      <p:sp>
        <p:nvSpPr>
          <p:cNvPr id="24" name="Content Placeholder 23">
            <a:extLst>
              <a:ext uri="{FF2B5EF4-FFF2-40B4-BE49-F238E27FC236}">
                <a16:creationId xmlns:a16="http://schemas.microsoft.com/office/drawing/2014/main" id="{657AA344-D826-4EFD-95DF-C7A525E5D213}"/>
              </a:ext>
            </a:extLst>
          </p:cNvPr>
          <p:cNvSpPr>
            <a:spLocks noGrp="1"/>
          </p:cNvSpPr>
          <p:nvPr>
            <p:ph sz="quarter" idx="19"/>
          </p:nvPr>
        </p:nvSpPr>
        <p:spPr>
          <a:xfrm>
            <a:off x="5157788" y="1808163"/>
            <a:ext cx="2049462" cy="353045"/>
          </a:xfrm>
        </p:spPr>
        <p:txBody>
          <a:bodyPr/>
          <a:lstStyle/>
          <a:p>
            <a:pPr lvl="0"/>
            <a:r>
              <a:rPr lang="en-US"/>
              <a:t>Click to</a:t>
            </a:r>
          </a:p>
        </p:txBody>
      </p:sp>
      <p:sp>
        <p:nvSpPr>
          <p:cNvPr id="26" name="Content Placeholder 25">
            <a:extLst>
              <a:ext uri="{FF2B5EF4-FFF2-40B4-BE49-F238E27FC236}">
                <a16:creationId xmlns:a16="http://schemas.microsoft.com/office/drawing/2014/main" id="{78DA73A8-67E5-44C2-BAD2-CCB224A09CC4}"/>
              </a:ext>
            </a:extLst>
          </p:cNvPr>
          <p:cNvSpPr>
            <a:spLocks noGrp="1"/>
          </p:cNvSpPr>
          <p:nvPr>
            <p:ph sz="quarter" idx="20" hasCustomPrompt="1"/>
          </p:nvPr>
        </p:nvSpPr>
        <p:spPr>
          <a:xfrm>
            <a:off x="5240338" y="2403475"/>
            <a:ext cx="1854200" cy="353045"/>
          </a:xfrm>
        </p:spPr>
        <p:txBody>
          <a:bodyPr/>
          <a:lstStyle/>
          <a:p>
            <a:pPr lvl="0"/>
            <a:r>
              <a:rPr lang="en-US"/>
              <a:t>Click to l</a:t>
            </a:r>
          </a:p>
        </p:txBody>
      </p:sp>
      <p:sp>
        <p:nvSpPr>
          <p:cNvPr id="28" name="Content Placeholder 27">
            <a:extLst>
              <a:ext uri="{FF2B5EF4-FFF2-40B4-BE49-F238E27FC236}">
                <a16:creationId xmlns:a16="http://schemas.microsoft.com/office/drawing/2014/main" id="{9DDB92EC-0AF9-4F7D-AC18-78F13674F1A3}"/>
              </a:ext>
            </a:extLst>
          </p:cNvPr>
          <p:cNvSpPr>
            <a:spLocks noGrp="1"/>
          </p:cNvSpPr>
          <p:nvPr>
            <p:ph sz="quarter" idx="21"/>
          </p:nvPr>
        </p:nvSpPr>
        <p:spPr>
          <a:xfrm>
            <a:off x="5240338" y="2947988"/>
            <a:ext cx="1966912" cy="352425"/>
          </a:xfrm>
        </p:spPr>
        <p:txBody>
          <a:bodyPr/>
          <a:lstStyle/>
          <a:p>
            <a:pPr lvl="0"/>
            <a:r>
              <a:rPr lang="en-US"/>
              <a:t>Click</a:t>
            </a:r>
          </a:p>
        </p:txBody>
      </p:sp>
      <p:sp>
        <p:nvSpPr>
          <p:cNvPr id="30" name="Content Placeholder 29">
            <a:extLst>
              <a:ext uri="{FF2B5EF4-FFF2-40B4-BE49-F238E27FC236}">
                <a16:creationId xmlns:a16="http://schemas.microsoft.com/office/drawing/2014/main" id="{2D920B64-86C6-4AC1-ABEA-2B6F3699322E}"/>
              </a:ext>
            </a:extLst>
          </p:cNvPr>
          <p:cNvSpPr>
            <a:spLocks noGrp="1"/>
          </p:cNvSpPr>
          <p:nvPr>
            <p:ph sz="quarter" idx="22"/>
          </p:nvPr>
        </p:nvSpPr>
        <p:spPr>
          <a:xfrm>
            <a:off x="8270875" y="1952625"/>
            <a:ext cx="2049463" cy="353045"/>
          </a:xfrm>
        </p:spPr>
        <p:txBody>
          <a:bodyPr/>
          <a:lstStyle/>
          <a:p>
            <a:pPr lvl="0"/>
            <a:r>
              <a:rPr lang="en-US"/>
              <a:t>Click to</a:t>
            </a:r>
          </a:p>
        </p:txBody>
      </p:sp>
    </p:spTree>
    <p:extLst>
      <p:ext uri="{BB962C8B-B14F-4D97-AF65-F5344CB8AC3E}">
        <p14:creationId xmlns:p14="http://schemas.microsoft.com/office/powerpoint/2010/main" val="104785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2470938108"/>
      </p:ext>
    </p:extLst>
  </p:cSld>
  <p:clrMapOvr>
    <a:masterClrMapping/>
  </p:clrMapOvr>
  <p:transition>
    <p:fade/>
  </p:transition>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Case-Study-Summary-Risk-Managm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44391A7-ED63-4935-88AE-2BE876115CA1}"/>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8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1C7B61-6EB0-4F45-9542-987A77819781}"/>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9A87E945-9107-4C7A-A7C9-9A5EB0E5D617}"/>
              </a:ext>
            </a:extLst>
          </p:cNvPr>
          <p:cNvSpPr>
            <a:spLocks noGrp="1"/>
          </p:cNvSpPr>
          <p:nvPr>
            <p:ph sz="quarter" idx="10"/>
          </p:nvPr>
        </p:nvSpPr>
        <p:spPr>
          <a:xfrm>
            <a:off x="889000" y="1485900"/>
            <a:ext cx="3835400" cy="353045"/>
          </a:xfrm>
        </p:spPr>
        <p:txBody>
          <a:bodyPr/>
          <a:lstStyle/>
          <a:p>
            <a:pPr lvl="0"/>
            <a:r>
              <a:rPr lang="en-US"/>
              <a:t>Click to edit Master</a:t>
            </a:r>
          </a:p>
        </p:txBody>
      </p:sp>
      <p:sp>
        <p:nvSpPr>
          <p:cNvPr id="8" name="Content Placeholder 7">
            <a:extLst>
              <a:ext uri="{FF2B5EF4-FFF2-40B4-BE49-F238E27FC236}">
                <a16:creationId xmlns:a16="http://schemas.microsoft.com/office/drawing/2014/main" id="{EE06E74F-CB3C-4EE6-92E1-A1DC126293E7}"/>
              </a:ext>
            </a:extLst>
          </p:cNvPr>
          <p:cNvSpPr>
            <a:spLocks noGrp="1"/>
          </p:cNvSpPr>
          <p:nvPr>
            <p:ph sz="quarter" idx="11"/>
          </p:nvPr>
        </p:nvSpPr>
        <p:spPr>
          <a:xfrm>
            <a:off x="1054100" y="2146300"/>
            <a:ext cx="3492500" cy="353045"/>
          </a:xfrm>
        </p:spPr>
        <p:txBody>
          <a:bodyPr/>
          <a:lstStyle/>
          <a:p>
            <a:pPr lvl="0"/>
            <a:r>
              <a:rPr lang="en-US"/>
              <a:t>Click to edit Master</a:t>
            </a:r>
          </a:p>
        </p:txBody>
      </p:sp>
      <p:sp>
        <p:nvSpPr>
          <p:cNvPr id="10" name="Content Placeholder 9">
            <a:extLst>
              <a:ext uri="{FF2B5EF4-FFF2-40B4-BE49-F238E27FC236}">
                <a16:creationId xmlns:a16="http://schemas.microsoft.com/office/drawing/2014/main" id="{537D6A34-EA54-47D8-A549-C183787736CB}"/>
              </a:ext>
            </a:extLst>
          </p:cNvPr>
          <p:cNvSpPr>
            <a:spLocks noGrp="1"/>
          </p:cNvSpPr>
          <p:nvPr>
            <p:ph sz="quarter" idx="12"/>
          </p:nvPr>
        </p:nvSpPr>
        <p:spPr>
          <a:xfrm>
            <a:off x="1054100" y="2984500"/>
            <a:ext cx="3378200" cy="353045"/>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F766C136-B871-48F3-A0F3-390C01F44B63}"/>
              </a:ext>
            </a:extLst>
          </p:cNvPr>
          <p:cNvSpPr>
            <a:spLocks noGrp="1"/>
          </p:cNvSpPr>
          <p:nvPr>
            <p:ph sz="quarter" idx="13"/>
          </p:nvPr>
        </p:nvSpPr>
        <p:spPr>
          <a:xfrm>
            <a:off x="1054100" y="3657600"/>
            <a:ext cx="2971800" cy="353045"/>
          </a:xfrm>
        </p:spPr>
        <p:txBody>
          <a:bodyPr/>
          <a:lstStyle/>
          <a:p>
            <a:pPr lvl="0"/>
            <a:r>
              <a:rPr lang="en-US"/>
              <a:t>Click to edit Master</a:t>
            </a:r>
          </a:p>
        </p:txBody>
      </p:sp>
      <p:grpSp>
        <p:nvGrpSpPr>
          <p:cNvPr id="9" name="bank">
            <a:extLst>
              <a:ext uri="{FF2B5EF4-FFF2-40B4-BE49-F238E27FC236}">
                <a16:creationId xmlns:a16="http://schemas.microsoft.com/office/drawing/2014/main" id="{26DEE9F9-9F9F-4EB0-A858-14334F3EFBF2}"/>
              </a:ext>
              <a:ext uri="{C183D7F6-B498-43B3-948B-1728B52AA6E4}">
                <adec:decorative xmlns:adec="http://schemas.microsoft.com/office/drawing/2017/decorative" val="1"/>
              </a:ext>
            </a:extLst>
          </p:cNvPr>
          <p:cNvGrpSpPr/>
          <p:nvPr userDrawn="1"/>
        </p:nvGrpSpPr>
        <p:grpSpPr>
          <a:xfrm>
            <a:off x="11410004" y="196206"/>
            <a:ext cx="452103" cy="451398"/>
            <a:chOff x="717492" y="5761075"/>
            <a:chExt cx="339379" cy="338850"/>
          </a:xfrm>
        </p:grpSpPr>
        <p:sp>
          <p:nvSpPr>
            <p:cNvPr id="11" name="Freeform: Shape 10">
              <a:extLst>
                <a:ext uri="{FF2B5EF4-FFF2-40B4-BE49-F238E27FC236}">
                  <a16:creationId xmlns:a16="http://schemas.microsoft.com/office/drawing/2014/main" id="{1BBE31DA-7E28-48CB-9D97-24ACE6CF4C99}"/>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01F205E4-213A-40C2-B8B6-66F09A9D186B}"/>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E5AE504-082D-420D-BDB5-DC65C9552D38}"/>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213418C-7F4B-4A8B-8A3E-AEF125E479C9}"/>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6C393FC-799A-4F75-90B8-186344E96E86}"/>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A93AE8CE-B674-4A69-A854-820EE33AB2D9}"/>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0811D282-72A8-41B9-85FA-DD1BBEB7DA02}"/>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BCA0F02-3805-47A8-9656-AA463D46A946}"/>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79401762"/>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Case-Study-Summary-Risk-Managm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E15C395-FEA6-4C11-8767-F7A2D5742E27}"/>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CBA4C8-74FE-4580-B7E0-03D8B7513A5C}"/>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221E350-18DA-4CA8-8ADB-8858C1615F7B}"/>
              </a:ext>
            </a:extLst>
          </p:cNvPr>
          <p:cNvSpPr>
            <a:spLocks noGrp="1"/>
          </p:cNvSpPr>
          <p:nvPr>
            <p:ph sz="quarter" idx="10"/>
          </p:nvPr>
        </p:nvSpPr>
        <p:spPr>
          <a:xfrm>
            <a:off x="596900" y="1079500"/>
            <a:ext cx="35814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337D8A75-9611-4C58-9068-678410EF37ED}"/>
              </a:ext>
            </a:extLst>
          </p:cNvPr>
          <p:cNvSpPr>
            <a:spLocks noGrp="1"/>
          </p:cNvSpPr>
          <p:nvPr>
            <p:ph sz="quarter" idx="11"/>
          </p:nvPr>
        </p:nvSpPr>
        <p:spPr>
          <a:xfrm>
            <a:off x="723900" y="2019300"/>
            <a:ext cx="29083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87213564-202D-4664-A5DA-F8F4AB6DB316}"/>
              </a:ext>
            </a:extLst>
          </p:cNvPr>
          <p:cNvSpPr>
            <a:spLocks noGrp="1"/>
          </p:cNvSpPr>
          <p:nvPr>
            <p:ph sz="quarter" idx="12"/>
          </p:nvPr>
        </p:nvSpPr>
        <p:spPr>
          <a:xfrm>
            <a:off x="825500" y="2755900"/>
            <a:ext cx="26924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177811B8-E364-4B50-80A1-53F8B7A9213E}"/>
              </a:ext>
            </a:extLst>
          </p:cNvPr>
          <p:cNvSpPr>
            <a:spLocks noGrp="1"/>
          </p:cNvSpPr>
          <p:nvPr>
            <p:ph sz="quarter" idx="13"/>
          </p:nvPr>
        </p:nvSpPr>
        <p:spPr>
          <a:xfrm>
            <a:off x="914400" y="3517900"/>
            <a:ext cx="2603500" cy="353045"/>
          </a:xfrm>
        </p:spPr>
        <p:txBody>
          <a:bodyPr/>
          <a:lstStyle/>
          <a:p>
            <a:pPr lvl="0"/>
            <a:r>
              <a:rPr lang="en-US"/>
              <a:t>Click to edit</a:t>
            </a:r>
          </a:p>
        </p:txBody>
      </p:sp>
      <p:grpSp>
        <p:nvGrpSpPr>
          <p:cNvPr id="9" name="bank">
            <a:extLst>
              <a:ext uri="{FF2B5EF4-FFF2-40B4-BE49-F238E27FC236}">
                <a16:creationId xmlns:a16="http://schemas.microsoft.com/office/drawing/2014/main" id="{897D4A72-D10D-4876-AE33-C7F4A9345E4B}"/>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11" name="Freeform: Shape 10">
              <a:extLst>
                <a:ext uri="{FF2B5EF4-FFF2-40B4-BE49-F238E27FC236}">
                  <a16:creationId xmlns:a16="http://schemas.microsoft.com/office/drawing/2014/main" id="{B993F3FE-8673-4E7A-8F11-EA85C1A4F4BB}"/>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16FBB02-C94C-407C-92C3-E4882771064C}"/>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FA4BE86-A93C-48DF-B846-6518007DA6E8}"/>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FFB5124-9481-4FFB-8179-777494132FE1}"/>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99C27C5-4801-484A-864B-585E6922F43C}"/>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DF413587-CAD7-4AE4-8E6D-43E52F2BE070}"/>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9A7EFFD2-0235-4E08-9511-695375882A70}"/>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6CE00B32-0D8B-42E7-B4A3-E7A8D7AEC008}"/>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44038335"/>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Case-Study-Summary-Risk-Managm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1B26CDC-54B5-4E7F-A3BF-4366CEB77356}"/>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F22323-EAD3-48B9-A576-A2BE44FB3F7B}"/>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D8B28CFC-889C-417A-9001-557B00C2D2EF}"/>
              </a:ext>
            </a:extLst>
          </p:cNvPr>
          <p:cNvSpPr>
            <a:spLocks noGrp="1"/>
          </p:cNvSpPr>
          <p:nvPr>
            <p:ph sz="quarter" idx="10"/>
          </p:nvPr>
        </p:nvSpPr>
        <p:spPr>
          <a:xfrm>
            <a:off x="723900" y="1612900"/>
            <a:ext cx="30099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34BCCEDA-3ABE-4861-A651-5489012B4387}"/>
              </a:ext>
            </a:extLst>
          </p:cNvPr>
          <p:cNvSpPr>
            <a:spLocks noGrp="1"/>
          </p:cNvSpPr>
          <p:nvPr>
            <p:ph sz="quarter" idx="11"/>
          </p:nvPr>
        </p:nvSpPr>
        <p:spPr>
          <a:xfrm>
            <a:off x="723900" y="2413000"/>
            <a:ext cx="30099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0CF11534-6E44-44B4-B374-5C0E133D2B5B}"/>
              </a:ext>
            </a:extLst>
          </p:cNvPr>
          <p:cNvSpPr>
            <a:spLocks noGrp="1"/>
          </p:cNvSpPr>
          <p:nvPr>
            <p:ph sz="quarter" idx="12"/>
          </p:nvPr>
        </p:nvSpPr>
        <p:spPr>
          <a:xfrm>
            <a:off x="584200" y="3213100"/>
            <a:ext cx="32893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399CEC6F-C438-4AD0-90C6-59A394A15058}"/>
              </a:ext>
            </a:extLst>
          </p:cNvPr>
          <p:cNvSpPr>
            <a:spLocks noGrp="1"/>
          </p:cNvSpPr>
          <p:nvPr>
            <p:ph sz="quarter" idx="13"/>
          </p:nvPr>
        </p:nvSpPr>
        <p:spPr>
          <a:xfrm>
            <a:off x="427038" y="4114800"/>
            <a:ext cx="2989262" cy="353045"/>
          </a:xfrm>
        </p:spPr>
        <p:txBody>
          <a:bodyPr/>
          <a:lstStyle/>
          <a:p>
            <a:pPr lvl="0"/>
            <a:r>
              <a:rPr lang="en-US"/>
              <a:t>Click to edit</a:t>
            </a:r>
          </a:p>
        </p:txBody>
      </p:sp>
      <p:grpSp>
        <p:nvGrpSpPr>
          <p:cNvPr id="9" name="data empowerment">
            <a:extLst>
              <a:ext uri="{FF2B5EF4-FFF2-40B4-BE49-F238E27FC236}">
                <a16:creationId xmlns:a16="http://schemas.microsoft.com/office/drawing/2014/main" id="{CEC8A82F-4D0F-4CDA-AACE-CC6779C119FD}"/>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11" name="Rectangle 37">
              <a:extLst>
                <a:ext uri="{FF2B5EF4-FFF2-40B4-BE49-F238E27FC236}">
                  <a16:creationId xmlns:a16="http://schemas.microsoft.com/office/drawing/2014/main" id="{87F5AD8C-A658-4E14-8DB5-0D04EBB3B8D3}"/>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38">
              <a:extLst>
                <a:ext uri="{FF2B5EF4-FFF2-40B4-BE49-F238E27FC236}">
                  <a16:creationId xmlns:a16="http://schemas.microsoft.com/office/drawing/2014/main" id="{E38C194A-9505-41BE-ACF9-BB1DC81B597E}"/>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39">
              <a:extLst>
                <a:ext uri="{FF2B5EF4-FFF2-40B4-BE49-F238E27FC236}">
                  <a16:creationId xmlns:a16="http://schemas.microsoft.com/office/drawing/2014/main" id="{5174B289-E6C8-45BC-8BB9-7267ACDA7560}"/>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40">
              <a:extLst>
                <a:ext uri="{FF2B5EF4-FFF2-40B4-BE49-F238E27FC236}">
                  <a16:creationId xmlns:a16="http://schemas.microsoft.com/office/drawing/2014/main" id="{8CDF4611-275F-486B-AAED-906E9FAF69D4}"/>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3F4A5BB4-3C49-4102-BA61-47A30C65EA0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42">
              <a:extLst>
                <a:ext uri="{FF2B5EF4-FFF2-40B4-BE49-F238E27FC236}">
                  <a16:creationId xmlns:a16="http://schemas.microsoft.com/office/drawing/2014/main" id="{23C6673B-615A-45B5-ADAB-8ACB4EC8235D}"/>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514944896"/>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51233797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E6BD-1F72-4F71-81A9-A899B6288409}"/>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A99FA469-FFEB-4A00-91B3-F2D842626229}"/>
              </a:ext>
            </a:extLst>
          </p:cNvPr>
          <p:cNvSpPr>
            <a:spLocks noGrp="1"/>
          </p:cNvSpPr>
          <p:nvPr>
            <p:ph sz="quarter" idx="10"/>
          </p:nvPr>
        </p:nvSpPr>
        <p:spPr>
          <a:xfrm>
            <a:off x="1511300" y="1295400"/>
            <a:ext cx="29083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9F2B5F85-643A-4E20-B91A-513D0A3C3976}"/>
              </a:ext>
            </a:extLst>
          </p:cNvPr>
          <p:cNvSpPr>
            <a:spLocks noGrp="1"/>
          </p:cNvSpPr>
          <p:nvPr>
            <p:ph sz="quarter" idx="11"/>
          </p:nvPr>
        </p:nvSpPr>
        <p:spPr>
          <a:xfrm>
            <a:off x="1511300" y="1905000"/>
            <a:ext cx="29083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445B3E69-8050-4950-A648-A94BDE189F1D}"/>
              </a:ext>
            </a:extLst>
          </p:cNvPr>
          <p:cNvSpPr>
            <a:spLocks noGrp="1"/>
          </p:cNvSpPr>
          <p:nvPr>
            <p:ph sz="quarter" idx="12"/>
          </p:nvPr>
        </p:nvSpPr>
        <p:spPr>
          <a:xfrm>
            <a:off x="1511300" y="2590800"/>
            <a:ext cx="29083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6AEDADC7-634A-4BB4-86AA-AB5184E1133C}"/>
              </a:ext>
            </a:extLst>
          </p:cNvPr>
          <p:cNvSpPr>
            <a:spLocks noGrp="1"/>
          </p:cNvSpPr>
          <p:nvPr>
            <p:ph sz="quarter" idx="13"/>
          </p:nvPr>
        </p:nvSpPr>
        <p:spPr>
          <a:xfrm>
            <a:off x="1511300" y="3289300"/>
            <a:ext cx="3009900" cy="353045"/>
          </a:xfrm>
        </p:spPr>
        <p:txBody>
          <a:bodyPr/>
          <a:lstStyle/>
          <a:p>
            <a:pPr lvl="0"/>
            <a:r>
              <a:rPr lang="en-US"/>
              <a:t>Click to edit</a:t>
            </a:r>
          </a:p>
        </p:txBody>
      </p:sp>
      <p:pic>
        <p:nvPicPr>
          <p:cNvPr id="7" name="Picture 2">
            <a:extLst>
              <a:ext uri="{FF2B5EF4-FFF2-40B4-BE49-F238E27FC236}">
                <a16:creationId xmlns:a16="http://schemas.microsoft.com/office/drawing/2014/main" id="{E3113436-4115-4BB8-A47B-0CF4146E3879}"/>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ata empowerment">
            <a:extLst>
              <a:ext uri="{FF2B5EF4-FFF2-40B4-BE49-F238E27FC236}">
                <a16:creationId xmlns:a16="http://schemas.microsoft.com/office/drawing/2014/main" id="{8F9AD81B-A689-4137-B7B6-6EDA350953F7}"/>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11" name="Rectangle 37">
              <a:extLst>
                <a:ext uri="{FF2B5EF4-FFF2-40B4-BE49-F238E27FC236}">
                  <a16:creationId xmlns:a16="http://schemas.microsoft.com/office/drawing/2014/main" id="{4D5E38A7-D62C-4A31-8163-42A10F678F4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38">
              <a:extLst>
                <a:ext uri="{FF2B5EF4-FFF2-40B4-BE49-F238E27FC236}">
                  <a16:creationId xmlns:a16="http://schemas.microsoft.com/office/drawing/2014/main" id="{D790D413-E745-44F9-9215-1FCEDA583146}"/>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39">
              <a:extLst>
                <a:ext uri="{FF2B5EF4-FFF2-40B4-BE49-F238E27FC236}">
                  <a16:creationId xmlns:a16="http://schemas.microsoft.com/office/drawing/2014/main" id="{B04942EA-3416-42ED-AC68-EF352ED75532}"/>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40">
              <a:extLst>
                <a:ext uri="{FF2B5EF4-FFF2-40B4-BE49-F238E27FC236}">
                  <a16:creationId xmlns:a16="http://schemas.microsoft.com/office/drawing/2014/main" id="{2F04833A-7BDC-4963-ADD4-098A0858315C}"/>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5F4E4719-27D3-4A4F-ABA5-0F334756665D}"/>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42">
              <a:extLst>
                <a:ext uri="{FF2B5EF4-FFF2-40B4-BE49-F238E27FC236}">
                  <a16:creationId xmlns:a16="http://schemas.microsoft.com/office/drawing/2014/main" id="{AFEDDA48-7B26-42A6-9F58-AC2BCBA054C4}"/>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235997410"/>
      </p:ext>
    </p:extLst>
  </p:cSld>
  <p:clrMapOvr>
    <a:masterClrMapping/>
  </p:clrMapOvr>
  <p:transition>
    <p:fade/>
  </p:transition>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5E7E-EF23-441B-81A0-5729971D602D}"/>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D010445-2946-4BB0-A3C3-03D3B334E895}"/>
              </a:ext>
            </a:extLst>
          </p:cNvPr>
          <p:cNvSpPr>
            <a:spLocks noGrp="1"/>
          </p:cNvSpPr>
          <p:nvPr>
            <p:ph sz="quarter" idx="10"/>
          </p:nvPr>
        </p:nvSpPr>
        <p:spPr>
          <a:xfrm>
            <a:off x="657225" y="1438275"/>
            <a:ext cx="2722563" cy="353045"/>
          </a:xfrm>
        </p:spPr>
        <p:txBody>
          <a:bodyPr/>
          <a:lstStyle/>
          <a:p>
            <a:pPr lvl="0"/>
            <a:r>
              <a:rPr lang="en-US"/>
              <a:t>Click to</a:t>
            </a:r>
          </a:p>
        </p:txBody>
      </p:sp>
      <p:sp>
        <p:nvSpPr>
          <p:cNvPr id="8" name="Content Placeholder 7">
            <a:extLst>
              <a:ext uri="{FF2B5EF4-FFF2-40B4-BE49-F238E27FC236}">
                <a16:creationId xmlns:a16="http://schemas.microsoft.com/office/drawing/2014/main" id="{A6615687-9740-496E-80D8-8D291D4A5AB9}"/>
              </a:ext>
            </a:extLst>
          </p:cNvPr>
          <p:cNvSpPr>
            <a:spLocks noGrp="1"/>
          </p:cNvSpPr>
          <p:nvPr>
            <p:ph sz="quarter" idx="11"/>
          </p:nvPr>
        </p:nvSpPr>
        <p:spPr>
          <a:xfrm>
            <a:off x="739775" y="1941513"/>
            <a:ext cx="2455863" cy="353045"/>
          </a:xfrm>
        </p:spPr>
        <p:txBody>
          <a:bodyPr/>
          <a:lstStyle/>
          <a:p>
            <a:pPr lvl="0"/>
            <a:r>
              <a:rPr lang="en-US"/>
              <a:t>Click to</a:t>
            </a:r>
          </a:p>
        </p:txBody>
      </p:sp>
      <p:sp>
        <p:nvSpPr>
          <p:cNvPr id="10" name="Content Placeholder 9">
            <a:extLst>
              <a:ext uri="{FF2B5EF4-FFF2-40B4-BE49-F238E27FC236}">
                <a16:creationId xmlns:a16="http://schemas.microsoft.com/office/drawing/2014/main" id="{38E1D410-0EC6-455C-BEFC-1B0D992AC724}"/>
              </a:ext>
            </a:extLst>
          </p:cNvPr>
          <p:cNvSpPr>
            <a:spLocks noGrp="1"/>
          </p:cNvSpPr>
          <p:nvPr>
            <p:ph sz="quarter" idx="12"/>
          </p:nvPr>
        </p:nvSpPr>
        <p:spPr>
          <a:xfrm>
            <a:off x="739775" y="2651125"/>
            <a:ext cx="2455863" cy="353045"/>
          </a:xfrm>
        </p:spPr>
        <p:txBody>
          <a:bodyPr/>
          <a:lstStyle/>
          <a:p>
            <a:pPr lvl="0"/>
            <a:r>
              <a:rPr lang="en-US"/>
              <a:t>Click to</a:t>
            </a:r>
          </a:p>
        </p:txBody>
      </p:sp>
      <p:sp>
        <p:nvSpPr>
          <p:cNvPr id="12" name="Content Placeholder 11">
            <a:extLst>
              <a:ext uri="{FF2B5EF4-FFF2-40B4-BE49-F238E27FC236}">
                <a16:creationId xmlns:a16="http://schemas.microsoft.com/office/drawing/2014/main" id="{30CD9148-3594-4864-B141-673431E3BAAD}"/>
              </a:ext>
            </a:extLst>
          </p:cNvPr>
          <p:cNvSpPr>
            <a:spLocks noGrp="1"/>
          </p:cNvSpPr>
          <p:nvPr>
            <p:ph sz="quarter" idx="13"/>
          </p:nvPr>
        </p:nvSpPr>
        <p:spPr>
          <a:xfrm>
            <a:off x="739775" y="3429000"/>
            <a:ext cx="2640013" cy="353045"/>
          </a:xfrm>
        </p:spPr>
        <p:txBody>
          <a:bodyPr/>
          <a:lstStyle/>
          <a:p>
            <a:pPr lvl="0"/>
            <a:r>
              <a:rPr lang="en-US"/>
              <a:t>Click to</a:t>
            </a:r>
          </a:p>
        </p:txBody>
      </p:sp>
      <p:pic>
        <p:nvPicPr>
          <p:cNvPr id="7" name="Picture 2">
            <a:extLst>
              <a:ext uri="{FF2B5EF4-FFF2-40B4-BE49-F238E27FC236}">
                <a16:creationId xmlns:a16="http://schemas.microsoft.com/office/drawing/2014/main" id="{8128D06F-44CA-4105-8597-04ADD33AA830}"/>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ata empowerment">
            <a:extLst>
              <a:ext uri="{FF2B5EF4-FFF2-40B4-BE49-F238E27FC236}">
                <a16:creationId xmlns:a16="http://schemas.microsoft.com/office/drawing/2014/main" id="{067F65DC-81B4-4EEB-A2ED-6AE08623D5A4}"/>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11" name="Rectangle 37">
              <a:extLst>
                <a:ext uri="{FF2B5EF4-FFF2-40B4-BE49-F238E27FC236}">
                  <a16:creationId xmlns:a16="http://schemas.microsoft.com/office/drawing/2014/main" id="{2C1E7DC2-3FA8-41FD-950E-DDEBEB451ACC}"/>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38">
              <a:extLst>
                <a:ext uri="{FF2B5EF4-FFF2-40B4-BE49-F238E27FC236}">
                  <a16:creationId xmlns:a16="http://schemas.microsoft.com/office/drawing/2014/main" id="{4AF4A5E5-2D38-44B3-988C-3EC1C686E6C0}"/>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39">
              <a:extLst>
                <a:ext uri="{FF2B5EF4-FFF2-40B4-BE49-F238E27FC236}">
                  <a16:creationId xmlns:a16="http://schemas.microsoft.com/office/drawing/2014/main" id="{4BBFFA79-7273-463F-85D4-AE6AB383F086}"/>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40">
              <a:extLst>
                <a:ext uri="{FF2B5EF4-FFF2-40B4-BE49-F238E27FC236}">
                  <a16:creationId xmlns:a16="http://schemas.microsoft.com/office/drawing/2014/main" id="{AF41F5D9-35E1-4E21-A167-DE5E5B607F81}"/>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CDE919A6-D15C-4DE4-8310-64D0C85C9D2F}"/>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42">
              <a:extLst>
                <a:ext uri="{FF2B5EF4-FFF2-40B4-BE49-F238E27FC236}">
                  <a16:creationId xmlns:a16="http://schemas.microsoft.com/office/drawing/2014/main" id="{50CD821F-6E80-41D1-9F07-CD539096059C}"/>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348826980"/>
      </p:ext>
    </p:extLst>
  </p:cSld>
  <p:clrMapOvr>
    <a:masterClrMapping/>
  </p:clrMapOvr>
  <p:transition>
    <p:fade/>
  </p:transition>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685A-4190-48BA-B086-A4479ED6B47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9DFF7DB-6FE5-41B1-B36C-5E329EFB8F00}"/>
              </a:ext>
            </a:extLst>
          </p:cNvPr>
          <p:cNvSpPr>
            <a:spLocks noGrp="1"/>
          </p:cNvSpPr>
          <p:nvPr>
            <p:ph sz="quarter" idx="10"/>
          </p:nvPr>
        </p:nvSpPr>
        <p:spPr>
          <a:xfrm>
            <a:off x="730250" y="1130300"/>
            <a:ext cx="2516188" cy="353045"/>
          </a:xfrm>
        </p:spPr>
        <p:txBody>
          <a:bodyPr/>
          <a:lstStyle/>
          <a:p>
            <a:pPr lvl="0"/>
            <a:r>
              <a:rPr lang="en-US"/>
              <a:t>Click to</a:t>
            </a:r>
          </a:p>
        </p:txBody>
      </p:sp>
      <p:sp>
        <p:nvSpPr>
          <p:cNvPr id="8" name="Content Placeholder 7">
            <a:extLst>
              <a:ext uri="{FF2B5EF4-FFF2-40B4-BE49-F238E27FC236}">
                <a16:creationId xmlns:a16="http://schemas.microsoft.com/office/drawing/2014/main" id="{CFA556A3-E4E8-453D-841F-04B8999C3BDD}"/>
              </a:ext>
            </a:extLst>
          </p:cNvPr>
          <p:cNvSpPr>
            <a:spLocks noGrp="1"/>
          </p:cNvSpPr>
          <p:nvPr>
            <p:ph sz="quarter" idx="11"/>
          </p:nvPr>
        </p:nvSpPr>
        <p:spPr>
          <a:xfrm>
            <a:off x="730250" y="2074863"/>
            <a:ext cx="2341563" cy="353045"/>
          </a:xfrm>
        </p:spPr>
        <p:txBody>
          <a:bodyPr/>
          <a:lstStyle/>
          <a:p>
            <a:pPr lvl="0"/>
            <a:r>
              <a:rPr lang="en-US"/>
              <a:t>Click to</a:t>
            </a:r>
          </a:p>
        </p:txBody>
      </p:sp>
      <p:sp>
        <p:nvSpPr>
          <p:cNvPr id="10" name="Content Placeholder 9">
            <a:extLst>
              <a:ext uri="{FF2B5EF4-FFF2-40B4-BE49-F238E27FC236}">
                <a16:creationId xmlns:a16="http://schemas.microsoft.com/office/drawing/2014/main" id="{DD82109E-F385-47F6-9826-615D3C37CE9C}"/>
              </a:ext>
            </a:extLst>
          </p:cNvPr>
          <p:cNvSpPr>
            <a:spLocks noGrp="1"/>
          </p:cNvSpPr>
          <p:nvPr>
            <p:ph sz="quarter" idx="12"/>
          </p:nvPr>
        </p:nvSpPr>
        <p:spPr>
          <a:xfrm>
            <a:off x="944563" y="2938463"/>
            <a:ext cx="2301875" cy="353045"/>
          </a:xfrm>
        </p:spPr>
        <p:txBody>
          <a:bodyPr/>
          <a:lstStyle/>
          <a:p>
            <a:pPr lvl="0"/>
            <a:r>
              <a:rPr lang="en-US"/>
              <a:t>Click to</a:t>
            </a:r>
          </a:p>
        </p:txBody>
      </p:sp>
      <p:sp>
        <p:nvSpPr>
          <p:cNvPr id="12" name="Content Placeholder 11">
            <a:extLst>
              <a:ext uri="{FF2B5EF4-FFF2-40B4-BE49-F238E27FC236}">
                <a16:creationId xmlns:a16="http://schemas.microsoft.com/office/drawing/2014/main" id="{2437D7BD-EE7E-47B1-998D-F560F9D7749F}"/>
              </a:ext>
            </a:extLst>
          </p:cNvPr>
          <p:cNvSpPr>
            <a:spLocks noGrp="1"/>
          </p:cNvSpPr>
          <p:nvPr>
            <p:ph sz="quarter" idx="13"/>
          </p:nvPr>
        </p:nvSpPr>
        <p:spPr>
          <a:xfrm>
            <a:off x="1376363" y="3760788"/>
            <a:ext cx="2784475" cy="353045"/>
          </a:xfrm>
        </p:spPr>
        <p:txBody>
          <a:bodyPr/>
          <a:lstStyle/>
          <a:p>
            <a:pPr lvl="0"/>
            <a:r>
              <a:rPr lang="en-US"/>
              <a:t>Click to edit</a:t>
            </a:r>
          </a:p>
        </p:txBody>
      </p:sp>
      <p:pic>
        <p:nvPicPr>
          <p:cNvPr id="7" name="Picture 2">
            <a:extLst>
              <a:ext uri="{FF2B5EF4-FFF2-40B4-BE49-F238E27FC236}">
                <a16:creationId xmlns:a16="http://schemas.microsoft.com/office/drawing/2014/main" id="{23FADCF8-BFDC-4AFD-BD6B-091F85F2200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protection against unplanned costs">
            <a:extLst>
              <a:ext uri="{FF2B5EF4-FFF2-40B4-BE49-F238E27FC236}">
                <a16:creationId xmlns:a16="http://schemas.microsoft.com/office/drawing/2014/main" id="{4FF9A75C-233F-455B-85B7-9757721939C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11" name="AutoShape 69">
              <a:extLst>
                <a:ext uri="{FF2B5EF4-FFF2-40B4-BE49-F238E27FC236}">
                  <a16:creationId xmlns:a16="http://schemas.microsoft.com/office/drawing/2014/main" id="{61FC0728-9D85-43FB-A8E6-FDE9AEF64D05}"/>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1">
              <a:extLst>
                <a:ext uri="{FF2B5EF4-FFF2-40B4-BE49-F238E27FC236}">
                  <a16:creationId xmlns:a16="http://schemas.microsoft.com/office/drawing/2014/main" id="{59904A37-924C-40C6-AE9E-F29CB240AD2F}"/>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2">
              <a:extLst>
                <a:ext uri="{FF2B5EF4-FFF2-40B4-BE49-F238E27FC236}">
                  <a16:creationId xmlns:a16="http://schemas.microsoft.com/office/drawing/2014/main" id="{51243242-EA00-47A6-8827-96B5422CB13F}"/>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Oval 73">
              <a:extLst>
                <a:ext uri="{FF2B5EF4-FFF2-40B4-BE49-F238E27FC236}">
                  <a16:creationId xmlns:a16="http://schemas.microsoft.com/office/drawing/2014/main" id="{F750EF1F-BE02-4D04-B06C-B9E467589BB6}"/>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74">
              <a:extLst>
                <a:ext uri="{FF2B5EF4-FFF2-40B4-BE49-F238E27FC236}">
                  <a16:creationId xmlns:a16="http://schemas.microsoft.com/office/drawing/2014/main" id="{4E896ACC-ABA8-44A9-B792-0191256368AE}"/>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75">
              <a:extLst>
                <a:ext uri="{FF2B5EF4-FFF2-40B4-BE49-F238E27FC236}">
                  <a16:creationId xmlns:a16="http://schemas.microsoft.com/office/drawing/2014/main" id="{BE74D09B-CD2F-4D2C-859B-52215491CF0F}"/>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278099980"/>
      </p:ext>
    </p:extLst>
  </p:cSld>
  <p:clrMapOvr>
    <a:masterClrMapping/>
  </p:clrMapOvr>
  <p:transition>
    <p:fade/>
  </p:transition>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ase-Study-Summary-Risk-Manag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20D2-7919-4522-AB35-DB5F249D6BB6}"/>
              </a:ext>
            </a:extLst>
          </p:cNvPr>
          <p:cNvSpPr>
            <a:spLocks noGrp="1"/>
          </p:cNvSpPr>
          <p:nvPr>
            <p:ph type="title"/>
          </p:nvPr>
        </p:nvSpPr>
        <p:spPr/>
        <p:txBody>
          <a:bodyPr/>
          <a:lstStyle/>
          <a:p>
            <a:r>
              <a:rPr lang="en-US"/>
              <a:t>Click to edit Master title style</a:t>
            </a:r>
          </a:p>
        </p:txBody>
      </p:sp>
      <p:pic>
        <p:nvPicPr>
          <p:cNvPr id="7" name="Picture 2">
            <a:extLst>
              <a:ext uri="{FF2B5EF4-FFF2-40B4-BE49-F238E27FC236}">
                <a16:creationId xmlns:a16="http://schemas.microsoft.com/office/drawing/2014/main" id="{76624EEE-C3D8-45C5-976F-0F24E3BAED6A}"/>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protection against unplanned costs">
            <a:extLst>
              <a:ext uri="{FF2B5EF4-FFF2-40B4-BE49-F238E27FC236}">
                <a16:creationId xmlns:a16="http://schemas.microsoft.com/office/drawing/2014/main" id="{AA4F4BCE-AC44-4C14-B80B-9072CDA19B78}"/>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11" name="AutoShape 69">
              <a:extLst>
                <a:ext uri="{FF2B5EF4-FFF2-40B4-BE49-F238E27FC236}">
                  <a16:creationId xmlns:a16="http://schemas.microsoft.com/office/drawing/2014/main" id="{55AE336D-098F-49B3-8091-720F8859BB76}"/>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1">
              <a:extLst>
                <a:ext uri="{FF2B5EF4-FFF2-40B4-BE49-F238E27FC236}">
                  <a16:creationId xmlns:a16="http://schemas.microsoft.com/office/drawing/2014/main" id="{A86DB1F1-1CB0-4815-BF6F-D53E4C8B869D}"/>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2">
              <a:extLst>
                <a:ext uri="{FF2B5EF4-FFF2-40B4-BE49-F238E27FC236}">
                  <a16:creationId xmlns:a16="http://schemas.microsoft.com/office/drawing/2014/main" id="{86BBAD07-CEBE-4F21-888D-6C32088B37AF}"/>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Oval 73">
              <a:extLst>
                <a:ext uri="{FF2B5EF4-FFF2-40B4-BE49-F238E27FC236}">
                  <a16:creationId xmlns:a16="http://schemas.microsoft.com/office/drawing/2014/main" id="{992F5946-23B3-434C-A2D8-B2F27BEBAFC5}"/>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74">
              <a:extLst>
                <a:ext uri="{FF2B5EF4-FFF2-40B4-BE49-F238E27FC236}">
                  <a16:creationId xmlns:a16="http://schemas.microsoft.com/office/drawing/2014/main" id="{41BC531A-08F6-4A5A-A799-052122240428}"/>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75">
              <a:extLst>
                <a:ext uri="{FF2B5EF4-FFF2-40B4-BE49-F238E27FC236}">
                  <a16:creationId xmlns:a16="http://schemas.microsoft.com/office/drawing/2014/main" id="{0BBCFDED-5ABA-434A-8388-0B99C1D7E4C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 name="Content Placeholder 4">
            <a:extLst>
              <a:ext uri="{FF2B5EF4-FFF2-40B4-BE49-F238E27FC236}">
                <a16:creationId xmlns:a16="http://schemas.microsoft.com/office/drawing/2014/main" id="{EC398E59-CEF8-43C0-9862-8DB771DDC504}"/>
              </a:ext>
            </a:extLst>
          </p:cNvPr>
          <p:cNvSpPr>
            <a:spLocks noGrp="1"/>
          </p:cNvSpPr>
          <p:nvPr>
            <p:ph sz="quarter" idx="10"/>
          </p:nvPr>
        </p:nvSpPr>
        <p:spPr>
          <a:xfrm>
            <a:off x="1003300" y="1485900"/>
            <a:ext cx="28067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C7FE7635-F50A-416D-87A8-4B6AF232452E}"/>
              </a:ext>
            </a:extLst>
          </p:cNvPr>
          <p:cNvSpPr>
            <a:spLocks noGrp="1"/>
          </p:cNvSpPr>
          <p:nvPr>
            <p:ph sz="quarter" idx="11"/>
          </p:nvPr>
        </p:nvSpPr>
        <p:spPr>
          <a:xfrm>
            <a:off x="1003300" y="2184400"/>
            <a:ext cx="28067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253A85BE-06C5-43B5-B250-FC84FEE7ED61}"/>
              </a:ext>
            </a:extLst>
          </p:cNvPr>
          <p:cNvSpPr>
            <a:spLocks noGrp="1"/>
          </p:cNvSpPr>
          <p:nvPr>
            <p:ph sz="quarter" idx="12"/>
          </p:nvPr>
        </p:nvSpPr>
        <p:spPr>
          <a:xfrm>
            <a:off x="889000" y="2717800"/>
            <a:ext cx="29210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0A789F21-2A04-46FB-AE0E-088213F70244}"/>
              </a:ext>
            </a:extLst>
          </p:cNvPr>
          <p:cNvSpPr>
            <a:spLocks noGrp="1"/>
          </p:cNvSpPr>
          <p:nvPr>
            <p:ph sz="quarter" idx="13"/>
          </p:nvPr>
        </p:nvSpPr>
        <p:spPr>
          <a:xfrm>
            <a:off x="1003300" y="3429000"/>
            <a:ext cx="2806700" cy="353045"/>
          </a:xfrm>
        </p:spPr>
        <p:txBody>
          <a:bodyPr/>
          <a:lstStyle/>
          <a:p>
            <a:pPr lvl="0"/>
            <a:r>
              <a:rPr lang="en-US"/>
              <a:t>Click to edit</a:t>
            </a:r>
          </a:p>
        </p:txBody>
      </p:sp>
      <p:sp>
        <p:nvSpPr>
          <p:cNvPr id="4" name="Content Placeholder 3">
            <a:extLst>
              <a:ext uri="{FF2B5EF4-FFF2-40B4-BE49-F238E27FC236}">
                <a16:creationId xmlns:a16="http://schemas.microsoft.com/office/drawing/2014/main" id="{C1ADF3B2-8755-4582-82EE-88B68DE4DD13}"/>
              </a:ext>
            </a:extLst>
          </p:cNvPr>
          <p:cNvSpPr>
            <a:spLocks noGrp="1"/>
          </p:cNvSpPr>
          <p:nvPr>
            <p:ph sz="quarter" idx="14"/>
          </p:nvPr>
        </p:nvSpPr>
        <p:spPr>
          <a:xfrm>
            <a:off x="4381500" y="1257300"/>
            <a:ext cx="1714500" cy="353045"/>
          </a:xfrm>
        </p:spPr>
        <p:txBody>
          <a:bodyPr/>
          <a:lstStyle/>
          <a:p>
            <a:pPr lvl="0"/>
            <a:endParaRPr lang="en-US"/>
          </a:p>
        </p:txBody>
      </p:sp>
      <p:sp>
        <p:nvSpPr>
          <p:cNvPr id="18" name="Content Placeholder 17">
            <a:extLst>
              <a:ext uri="{FF2B5EF4-FFF2-40B4-BE49-F238E27FC236}">
                <a16:creationId xmlns:a16="http://schemas.microsoft.com/office/drawing/2014/main" id="{B968A392-38DA-476B-B55B-8B61A9B9D01D}"/>
              </a:ext>
            </a:extLst>
          </p:cNvPr>
          <p:cNvSpPr>
            <a:spLocks noGrp="1"/>
          </p:cNvSpPr>
          <p:nvPr>
            <p:ph sz="quarter" idx="15"/>
          </p:nvPr>
        </p:nvSpPr>
        <p:spPr>
          <a:xfrm>
            <a:off x="4381500" y="2184400"/>
            <a:ext cx="1714500" cy="353045"/>
          </a:xfrm>
        </p:spPr>
        <p:txBody>
          <a:bodyPr/>
          <a:lstStyle/>
          <a:p>
            <a:pPr lvl="0"/>
            <a:endParaRPr lang="en-US"/>
          </a:p>
        </p:txBody>
      </p:sp>
      <p:sp>
        <p:nvSpPr>
          <p:cNvPr id="20" name="Content Placeholder 19">
            <a:extLst>
              <a:ext uri="{FF2B5EF4-FFF2-40B4-BE49-F238E27FC236}">
                <a16:creationId xmlns:a16="http://schemas.microsoft.com/office/drawing/2014/main" id="{70A94005-5DC4-4ADE-A5FB-1761087061DA}"/>
              </a:ext>
            </a:extLst>
          </p:cNvPr>
          <p:cNvSpPr>
            <a:spLocks noGrp="1"/>
          </p:cNvSpPr>
          <p:nvPr>
            <p:ph sz="quarter" idx="16"/>
          </p:nvPr>
        </p:nvSpPr>
        <p:spPr>
          <a:xfrm>
            <a:off x="4591050" y="2717800"/>
            <a:ext cx="1962150" cy="353045"/>
          </a:xfrm>
        </p:spPr>
        <p:txBody>
          <a:bodyPr/>
          <a:lstStyle/>
          <a:p>
            <a:pPr lvl="0"/>
            <a:endParaRPr lang="en-US"/>
          </a:p>
        </p:txBody>
      </p:sp>
    </p:spTree>
    <p:extLst>
      <p:ext uri="{BB962C8B-B14F-4D97-AF65-F5344CB8AC3E}">
        <p14:creationId xmlns:p14="http://schemas.microsoft.com/office/powerpoint/2010/main" val="564225495"/>
      </p:ext>
    </p:extLst>
  </p:cSld>
  <p:clrMapOvr>
    <a:masterClrMapping/>
  </p:clrMapOvr>
  <p:transition>
    <p:fade/>
  </p:transition>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6307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778E-8FF3-4C28-990D-E5C4D8FA1C1E}"/>
              </a:ext>
            </a:extLst>
          </p:cNvPr>
          <p:cNvSpPr>
            <a:spLocks noGrp="1"/>
          </p:cNvSpPr>
          <p:nvPr>
            <p:ph type="title"/>
          </p:nvPr>
        </p:nvSpPr>
        <p:spPr/>
        <p:txBody>
          <a:bodyPr/>
          <a:lstStyle/>
          <a:p>
            <a:r>
              <a:rPr lang="en-US"/>
              <a:t>Click to edit Master title style</a:t>
            </a:r>
          </a:p>
        </p:txBody>
      </p:sp>
      <p:pic>
        <p:nvPicPr>
          <p:cNvPr id="9" name="Picture 2">
            <a:extLst>
              <a:ext uri="{FF2B5EF4-FFF2-40B4-BE49-F238E27FC236}">
                <a16:creationId xmlns:a16="http://schemas.microsoft.com/office/drawing/2014/main" id="{EA82A9F8-8597-44D7-8F27-9098660F8305}"/>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81000"/>
            <a:extLst>
              <a:ext uri="{28A0092B-C50C-407E-A947-70E740481C1C}">
                <a14:useLocalDpi xmlns:a14="http://schemas.microsoft.com/office/drawing/2010/main" val="0"/>
              </a:ext>
            </a:extLst>
          </a:blip>
          <a:srcRect/>
          <a:stretch/>
        </p:blipFill>
        <p:spPr bwMode="auto">
          <a:xfrm flipH="1">
            <a:off x="-1" y="0"/>
            <a:ext cx="12230518"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A2955E4-7458-4FA6-AEA5-A28927F97CC4}"/>
              </a:ext>
              <a:ext uri="{C183D7F6-B498-43B3-948B-1728B52AA6E4}">
                <adec:decorative xmlns:adec="http://schemas.microsoft.com/office/drawing/2017/decorative" val="1"/>
              </a:ext>
            </a:extLst>
          </p:cNvPr>
          <p:cNvSpPr/>
          <p:nvPr userDrawn="1"/>
        </p:nvSpPr>
        <p:spPr bwMode="auto">
          <a:xfrm>
            <a:off x="-1" y="-1"/>
            <a:ext cx="12230520" cy="959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7EE5520A-B5EC-4901-A71E-6A9B97976D1E}"/>
              </a:ext>
            </a:extLst>
          </p:cNvPr>
          <p:cNvSpPr>
            <a:spLocks noGrp="1"/>
          </p:cNvSpPr>
          <p:nvPr>
            <p:ph sz="quarter" idx="10"/>
          </p:nvPr>
        </p:nvSpPr>
        <p:spPr>
          <a:xfrm>
            <a:off x="889000" y="1638300"/>
            <a:ext cx="2260600" cy="353045"/>
          </a:xfrm>
        </p:spPr>
        <p:txBody>
          <a:bodyPr/>
          <a:lstStyle/>
          <a:p>
            <a:pPr lvl="0"/>
            <a:r>
              <a:rPr lang="en-US"/>
              <a:t>Click to</a:t>
            </a:r>
          </a:p>
        </p:txBody>
      </p:sp>
      <p:sp>
        <p:nvSpPr>
          <p:cNvPr id="6" name="Content Placeholder 5">
            <a:extLst>
              <a:ext uri="{FF2B5EF4-FFF2-40B4-BE49-F238E27FC236}">
                <a16:creationId xmlns:a16="http://schemas.microsoft.com/office/drawing/2014/main" id="{AF80C848-28C6-4363-BAF6-49DBBC48C785}"/>
              </a:ext>
            </a:extLst>
          </p:cNvPr>
          <p:cNvSpPr>
            <a:spLocks noGrp="1"/>
          </p:cNvSpPr>
          <p:nvPr>
            <p:ph sz="quarter" idx="11"/>
          </p:nvPr>
        </p:nvSpPr>
        <p:spPr>
          <a:xfrm>
            <a:off x="889000" y="2349500"/>
            <a:ext cx="2362200" cy="353045"/>
          </a:xfrm>
        </p:spPr>
        <p:txBody>
          <a:bodyPr/>
          <a:lstStyle/>
          <a:p>
            <a:pPr lvl="0"/>
            <a:r>
              <a:rPr lang="en-US"/>
              <a:t>Click to</a:t>
            </a:r>
          </a:p>
        </p:txBody>
      </p:sp>
      <p:sp>
        <p:nvSpPr>
          <p:cNvPr id="8" name="Content Placeholder 7">
            <a:extLst>
              <a:ext uri="{FF2B5EF4-FFF2-40B4-BE49-F238E27FC236}">
                <a16:creationId xmlns:a16="http://schemas.microsoft.com/office/drawing/2014/main" id="{E51A830F-DB1A-4F77-9E32-42A2D7354FA1}"/>
              </a:ext>
            </a:extLst>
          </p:cNvPr>
          <p:cNvSpPr>
            <a:spLocks noGrp="1"/>
          </p:cNvSpPr>
          <p:nvPr>
            <p:ph sz="quarter" idx="12"/>
          </p:nvPr>
        </p:nvSpPr>
        <p:spPr>
          <a:xfrm>
            <a:off x="889000" y="3263900"/>
            <a:ext cx="2476500" cy="353045"/>
          </a:xfrm>
        </p:spPr>
        <p:txBody>
          <a:bodyPr/>
          <a:lstStyle/>
          <a:p>
            <a:pPr lvl="0"/>
            <a:r>
              <a:rPr lang="en-US"/>
              <a:t>Click to</a:t>
            </a:r>
          </a:p>
        </p:txBody>
      </p:sp>
      <p:sp>
        <p:nvSpPr>
          <p:cNvPr id="10" name="Content Placeholder 9">
            <a:extLst>
              <a:ext uri="{FF2B5EF4-FFF2-40B4-BE49-F238E27FC236}">
                <a16:creationId xmlns:a16="http://schemas.microsoft.com/office/drawing/2014/main" id="{5AD25264-EBA2-4FB5-9B4B-9FD5F395AE90}"/>
              </a:ext>
            </a:extLst>
          </p:cNvPr>
          <p:cNvSpPr>
            <a:spLocks noGrp="1"/>
          </p:cNvSpPr>
          <p:nvPr>
            <p:ph sz="quarter" idx="13"/>
          </p:nvPr>
        </p:nvSpPr>
        <p:spPr>
          <a:xfrm>
            <a:off x="4356100" y="1485900"/>
            <a:ext cx="25654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D641ECA3-50F3-498A-9C8A-1C4A4C009E2A}"/>
              </a:ext>
            </a:extLst>
          </p:cNvPr>
          <p:cNvSpPr>
            <a:spLocks noGrp="1"/>
          </p:cNvSpPr>
          <p:nvPr>
            <p:ph sz="quarter" idx="14"/>
          </p:nvPr>
        </p:nvSpPr>
        <p:spPr>
          <a:xfrm>
            <a:off x="4445000" y="2184400"/>
            <a:ext cx="24765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62D7AE6F-2E9B-44FE-B18F-11F3968CA0AF}"/>
              </a:ext>
            </a:extLst>
          </p:cNvPr>
          <p:cNvSpPr>
            <a:spLocks noGrp="1"/>
          </p:cNvSpPr>
          <p:nvPr>
            <p:ph sz="quarter" idx="15"/>
          </p:nvPr>
        </p:nvSpPr>
        <p:spPr>
          <a:xfrm>
            <a:off x="4445000" y="2832100"/>
            <a:ext cx="2705100" cy="353045"/>
          </a:xfrm>
        </p:spPr>
        <p:txBody>
          <a:bodyPr/>
          <a:lstStyle/>
          <a:p>
            <a:pPr lvl="0"/>
            <a:r>
              <a:rPr lang="en-US"/>
              <a:t>Click to</a:t>
            </a:r>
          </a:p>
        </p:txBody>
      </p:sp>
    </p:spTree>
    <p:extLst>
      <p:ext uri="{BB962C8B-B14F-4D97-AF65-F5344CB8AC3E}">
        <p14:creationId xmlns:p14="http://schemas.microsoft.com/office/powerpoint/2010/main" val="3315591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70EFAC6A-4CC3-4B82-9E4E-BD2E465C98AA}"/>
              </a:ext>
              <a:ext uri="{C183D7F6-B498-43B3-948B-1728B52AA6E4}">
                <adec:decorative xmlns:adec="http://schemas.microsoft.com/office/drawing/2017/decorative" val="1"/>
              </a:ext>
            </a:extLst>
          </p:cNvPr>
          <p:cNvSpPr/>
          <p:nvPr userDrawn="1"/>
        </p:nvSpPr>
        <p:spPr bwMode="auto">
          <a:xfrm>
            <a:off x="0" y="4759569"/>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48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5" name="Picture 2">
            <a:extLst>
              <a:ext uri="{FF2B5EF4-FFF2-40B4-BE49-F238E27FC236}">
                <a16:creationId xmlns:a16="http://schemas.microsoft.com/office/drawing/2014/main" id="{C1C48E34-C93B-42AF-914A-EC1C074A03DB}"/>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contrast="5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0EFAC6A-4CC3-4B82-9E4E-BD2E465C98AA}"/>
              </a:ext>
              <a:ext uri="{C183D7F6-B498-43B3-948B-1728B52AA6E4}">
                <adec:decorative xmlns:adec="http://schemas.microsoft.com/office/drawing/2017/decorative" val="1"/>
              </a:ext>
            </a:extLst>
          </p:cNvPr>
          <p:cNvSpPr/>
          <p:nvPr userDrawn="1"/>
        </p:nvSpPr>
        <p:spPr bwMode="auto">
          <a:xfrm>
            <a:off x="0" y="4759569"/>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726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232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80C1B708-6811-4AE8-A075-0E372A11E34A}"/>
              </a:ext>
            </a:extLst>
          </p:cNvPr>
          <p:cNvSpPr>
            <a:spLocks noGrp="1"/>
          </p:cNvSpPr>
          <p:nvPr>
            <p:ph sz="quarter" idx="10"/>
          </p:nvPr>
        </p:nvSpPr>
        <p:spPr>
          <a:xfrm>
            <a:off x="901700" y="1498600"/>
            <a:ext cx="3378200" cy="353045"/>
          </a:xfrm>
        </p:spPr>
        <p:txBody>
          <a:bodyPr/>
          <a:lstStyle/>
          <a:p>
            <a:pPr lvl="0"/>
            <a:r>
              <a:rPr lang="en-US"/>
              <a:t>Click to edit</a:t>
            </a:r>
          </a:p>
        </p:txBody>
      </p:sp>
      <p:grpSp>
        <p:nvGrpSpPr>
          <p:cNvPr id="6" name="bank">
            <a:extLst>
              <a:ext uri="{FF2B5EF4-FFF2-40B4-BE49-F238E27FC236}">
                <a16:creationId xmlns:a16="http://schemas.microsoft.com/office/drawing/2014/main" id="{03E4EE1E-EECD-4592-BFF6-5079D3865EAC}"/>
              </a:ext>
              <a:ext uri="{C183D7F6-B498-43B3-948B-1728B52AA6E4}">
                <adec:decorative xmlns:adec="http://schemas.microsoft.com/office/drawing/2017/decorative" val="1"/>
              </a:ext>
            </a:extLst>
          </p:cNvPr>
          <p:cNvGrpSpPr/>
          <p:nvPr userDrawn="1"/>
        </p:nvGrpSpPr>
        <p:grpSpPr>
          <a:xfrm>
            <a:off x="11410004" y="196206"/>
            <a:ext cx="452103" cy="451398"/>
            <a:chOff x="717492" y="5761075"/>
            <a:chExt cx="339379" cy="338850"/>
          </a:xfrm>
        </p:grpSpPr>
        <p:sp>
          <p:nvSpPr>
            <p:cNvPr id="7" name="Freeform: Shape 6">
              <a:extLst>
                <a:ext uri="{FF2B5EF4-FFF2-40B4-BE49-F238E27FC236}">
                  <a16:creationId xmlns:a16="http://schemas.microsoft.com/office/drawing/2014/main" id="{5855A2B6-40BE-4742-B1FC-5AF63228916E}"/>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422D290E-6618-4A3E-8805-AFCFD9741ECD}"/>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72FEA4C4-98BC-45D8-BD40-17BEFC044C60}"/>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ADBE4FA7-7FBB-4B83-BA4D-4E7497E27D81}"/>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DE3AB603-F4B6-4245-B197-90293169A3FF}"/>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993525E-E527-476A-8AB1-98059A1E84E5}"/>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7C1B8DC2-6FD6-46AF-A92E-B478D28436DF}"/>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01A1688C-21C9-4CD1-BD29-2201EFA1F556}"/>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1432130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7737632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2C6CF553-571D-4967-8358-E1E76D951F4B}"/>
              </a:ext>
            </a:extLst>
          </p:cNvPr>
          <p:cNvSpPr>
            <a:spLocks noGrp="1"/>
          </p:cNvSpPr>
          <p:nvPr>
            <p:ph sz="quarter" idx="10"/>
          </p:nvPr>
        </p:nvSpPr>
        <p:spPr>
          <a:xfrm>
            <a:off x="639763" y="1465263"/>
            <a:ext cx="2973387" cy="353045"/>
          </a:xfrm>
        </p:spPr>
        <p:txBody>
          <a:bodyPr/>
          <a:lstStyle/>
          <a:p>
            <a:pPr lvl="0"/>
            <a:r>
              <a:rPr lang="en-US"/>
              <a:t>Click to edit</a:t>
            </a:r>
          </a:p>
        </p:txBody>
      </p:sp>
      <p:grpSp>
        <p:nvGrpSpPr>
          <p:cNvPr id="6" name="bank">
            <a:extLst>
              <a:ext uri="{FF2B5EF4-FFF2-40B4-BE49-F238E27FC236}">
                <a16:creationId xmlns:a16="http://schemas.microsoft.com/office/drawing/2014/main" id="{3E3A37D3-E6EC-499B-9DB0-E2DC88174E7E}"/>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7" name="Freeform: Shape 6">
              <a:extLst>
                <a:ext uri="{FF2B5EF4-FFF2-40B4-BE49-F238E27FC236}">
                  <a16:creationId xmlns:a16="http://schemas.microsoft.com/office/drawing/2014/main" id="{4469012A-8B04-4DDE-9C68-456C90544946}"/>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7AD5C642-8952-4232-B50E-B8113D36219D}"/>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208EE3AF-3F4C-4A01-8439-E8FC53A6B2ED}"/>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7F3280D5-680E-4574-8164-CEC173E91935}"/>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6639668-6E9A-4ED4-BE14-CDDF9E770FA6}"/>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B8FFE14-A269-430B-B1D9-294C49D72150}"/>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312F6A5-BC8A-4D14-B796-0D98BDED49DA}"/>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19993EE-7F74-44E1-90A9-14625548A36D}"/>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703552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E0584F47-82B7-47B5-A286-17F68266789D}"/>
              </a:ext>
            </a:extLst>
          </p:cNvPr>
          <p:cNvSpPr>
            <a:spLocks noGrp="1"/>
          </p:cNvSpPr>
          <p:nvPr>
            <p:ph sz="quarter" idx="10"/>
          </p:nvPr>
        </p:nvSpPr>
        <p:spPr>
          <a:xfrm>
            <a:off x="1041400" y="1841500"/>
            <a:ext cx="3873500" cy="353045"/>
          </a:xfrm>
        </p:spPr>
        <p:txBody>
          <a:bodyPr/>
          <a:lstStyle/>
          <a:p>
            <a:pPr lvl="0"/>
            <a:r>
              <a:rPr lang="en-US"/>
              <a:t>Click to edit</a:t>
            </a:r>
          </a:p>
        </p:txBody>
      </p:sp>
      <p:grpSp>
        <p:nvGrpSpPr>
          <p:cNvPr id="6" name="protection against unplanned costs">
            <a:extLst>
              <a:ext uri="{FF2B5EF4-FFF2-40B4-BE49-F238E27FC236}">
                <a16:creationId xmlns:a16="http://schemas.microsoft.com/office/drawing/2014/main" id="{2068E5D1-F10C-4602-9C20-0ADF46CBC595}"/>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7" name="AutoShape 69">
              <a:extLst>
                <a:ext uri="{FF2B5EF4-FFF2-40B4-BE49-F238E27FC236}">
                  <a16:creationId xmlns:a16="http://schemas.microsoft.com/office/drawing/2014/main" id="{73364E65-15B8-4E87-A467-E2ABAFEBC71B}"/>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1">
              <a:extLst>
                <a:ext uri="{FF2B5EF4-FFF2-40B4-BE49-F238E27FC236}">
                  <a16:creationId xmlns:a16="http://schemas.microsoft.com/office/drawing/2014/main" id="{BFB8CE05-FF58-4146-9212-78E19073BB96}"/>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01BEE337-868B-41B4-A4DF-D4B684FFF012}"/>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73">
              <a:extLst>
                <a:ext uri="{FF2B5EF4-FFF2-40B4-BE49-F238E27FC236}">
                  <a16:creationId xmlns:a16="http://schemas.microsoft.com/office/drawing/2014/main" id="{5D8FB635-4A9E-410F-B444-FB02B5BF3AA5}"/>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1085D53E-DA00-46F8-85AE-F5B101772D8B}"/>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19BC1141-A45E-44F8-9230-54735C3B1AF7}"/>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6183975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A1ADBC4D-34C6-44BC-A704-F93770B0E9B8}"/>
              </a:ext>
            </a:extLst>
          </p:cNvPr>
          <p:cNvSpPr>
            <a:spLocks noGrp="1"/>
          </p:cNvSpPr>
          <p:nvPr>
            <p:ph sz="quarter" idx="10"/>
          </p:nvPr>
        </p:nvSpPr>
        <p:spPr>
          <a:xfrm>
            <a:off x="319088" y="1465263"/>
            <a:ext cx="2865437" cy="353045"/>
          </a:xfrm>
        </p:spPr>
        <p:txBody>
          <a:bodyPr/>
          <a:lstStyle/>
          <a:p>
            <a:pPr lvl="0"/>
            <a:r>
              <a:rPr lang="en-US"/>
              <a:t>Click to edit</a:t>
            </a:r>
          </a:p>
        </p:txBody>
      </p:sp>
      <p:grpSp>
        <p:nvGrpSpPr>
          <p:cNvPr id="6" name="protection against unplanned costs">
            <a:extLst>
              <a:ext uri="{FF2B5EF4-FFF2-40B4-BE49-F238E27FC236}">
                <a16:creationId xmlns:a16="http://schemas.microsoft.com/office/drawing/2014/main" id="{7228F8D2-8A04-49A7-A4C5-22839CAD129F}"/>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7" name="AutoShape 69">
              <a:extLst>
                <a:ext uri="{FF2B5EF4-FFF2-40B4-BE49-F238E27FC236}">
                  <a16:creationId xmlns:a16="http://schemas.microsoft.com/office/drawing/2014/main" id="{0185D938-3C15-4F00-8E2C-B434E36A65F8}"/>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1">
              <a:extLst>
                <a:ext uri="{FF2B5EF4-FFF2-40B4-BE49-F238E27FC236}">
                  <a16:creationId xmlns:a16="http://schemas.microsoft.com/office/drawing/2014/main" id="{E421880A-1855-42F4-8812-378C0D968257}"/>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B611DBA9-373F-4ABB-9668-BF958ED65996}"/>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73">
              <a:extLst>
                <a:ext uri="{FF2B5EF4-FFF2-40B4-BE49-F238E27FC236}">
                  <a16:creationId xmlns:a16="http://schemas.microsoft.com/office/drawing/2014/main" id="{2478B04F-7813-45EF-8BE2-C3C766FA921A}"/>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66880F21-7DCF-4828-B154-C097F0FBBDE5}"/>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DD5C6644-9519-4AB4-BFC9-17DCC0FF12F5}"/>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0943190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amp; Subtit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16296A0-25A0-42B5-BB12-BF0CCD8A17D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platzhalter 8">
            <a:extLst>
              <a:ext uri="{FF2B5EF4-FFF2-40B4-BE49-F238E27FC236}">
                <a16:creationId xmlns:a16="http://schemas.microsoft.com/office/drawing/2014/main" id="{1C090D76-33A8-478C-B72A-47D316D8E2B5}"/>
              </a:ext>
            </a:extLst>
          </p:cNvPr>
          <p:cNvSpPr>
            <a:spLocks noGrp="1"/>
          </p:cNvSpPr>
          <p:nvPr>
            <p:ph type="body" sz="quarter" idx="10" hasCustomPrompt="1"/>
          </p:nvPr>
        </p:nvSpPr>
        <p:spPr>
          <a:xfrm>
            <a:off x="478563" y="342375"/>
            <a:ext cx="8691402" cy="855357"/>
          </a:xfrm>
          <a:prstGeom prst="rect">
            <a:avLst/>
          </a:prstGeom>
        </p:spPr>
        <p:txBody>
          <a:bodyPr>
            <a:noAutofit/>
          </a:bodyPr>
          <a:lstStyle>
            <a:lvl1pPr marL="0" indent="0">
              <a:buNone/>
              <a:defRPr sz="4400">
                <a:solidFill>
                  <a:schemeClr val="bg1"/>
                </a:solidFill>
                <a:latin typeface="Segoe UI" panose="020B0502040204020203" pitchFamily="34" charset="0"/>
                <a:cs typeface="Segoe UI" panose="020B0502040204020203" pitchFamily="34" charset="0"/>
              </a:defRPr>
            </a:lvl1pPr>
            <a:lvl2pPr marL="457200" indent="0">
              <a:buNone/>
              <a:defRPr sz="4400">
                <a:solidFill>
                  <a:schemeClr val="bg1"/>
                </a:solidFill>
                <a:latin typeface="Segoe UI" panose="020B0502040204020203" pitchFamily="34" charset="0"/>
                <a:cs typeface="Segoe UI" panose="020B0502040204020203" pitchFamily="34" charset="0"/>
              </a:defRPr>
            </a:lvl2pPr>
            <a:lvl3pPr marL="914400" indent="0">
              <a:buNone/>
              <a:defRPr sz="4400">
                <a:solidFill>
                  <a:schemeClr val="bg1"/>
                </a:solidFill>
                <a:latin typeface="Segoe UI" panose="020B0502040204020203" pitchFamily="34" charset="0"/>
                <a:cs typeface="Segoe UI" panose="020B0502040204020203" pitchFamily="34" charset="0"/>
              </a:defRPr>
            </a:lvl3pPr>
            <a:lvl4pPr marL="1371600" indent="0">
              <a:buNone/>
              <a:defRPr sz="4400">
                <a:solidFill>
                  <a:schemeClr val="bg1"/>
                </a:solidFill>
                <a:latin typeface="Segoe UI" panose="020B0502040204020203" pitchFamily="34" charset="0"/>
                <a:cs typeface="Segoe UI" panose="020B0502040204020203" pitchFamily="34" charset="0"/>
              </a:defRPr>
            </a:lvl4pPr>
            <a:lvl5pPr marL="1828800" indent="0">
              <a:buNone/>
              <a:defRPr sz="4400">
                <a:solidFill>
                  <a:schemeClr val="bg1"/>
                </a:solidFill>
                <a:latin typeface="Segoe UI" panose="020B0502040204020203" pitchFamily="34" charset="0"/>
                <a:cs typeface="Segoe UI" panose="020B0502040204020203" pitchFamily="34" charset="0"/>
              </a:defRPr>
            </a:lvl5pPr>
          </a:lstStyle>
          <a:p>
            <a:pPr lvl="0"/>
            <a:r>
              <a:rPr lang="de-DE"/>
              <a:t>Title</a:t>
            </a:r>
            <a:endParaRPr lang="en-US"/>
          </a:p>
        </p:txBody>
      </p:sp>
      <p:sp>
        <p:nvSpPr>
          <p:cNvPr id="10" name="Textplatzhalter 8">
            <a:extLst>
              <a:ext uri="{FF2B5EF4-FFF2-40B4-BE49-F238E27FC236}">
                <a16:creationId xmlns:a16="http://schemas.microsoft.com/office/drawing/2014/main" id="{22A5C96B-0776-466D-8428-AD093934776A}"/>
              </a:ext>
            </a:extLst>
          </p:cNvPr>
          <p:cNvSpPr>
            <a:spLocks noGrp="1"/>
          </p:cNvSpPr>
          <p:nvPr>
            <p:ph type="body" sz="quarter" idx="11" hasCustomPrompt="1"/>
          </p:nvPr>
        </p:nvSpPr>
        <p:spPr>
          <a:xfrm>
            <a:off x="463183" y="1023282"/>
            <a:ext cx="8691402" cy="855357"/>
          </a:xfrm>
          <a:prstGeom prst="rect">
            <a:avLst/>
          </a:prstGeom>
        </p:spPr>
        <p:txBody>
          <a:bodyPr>
            <a:noAutofit/>
          </a:bodyPr>
          <a:lstStyle>
            <a:lvl1pPr marL="0" indent="0">
              <a:buNone/>
              <a:defRPr sz="4400">
                <a:solidFill>
                  <a:srgbClr val="FFC000"/>
                </a:solidFill>
                <a:latin typeface="Segoe UI" panose="020B0502040204020203" pitchFamily="34" charset="0"/>
                <a:cs typeface="Segoe UI" panose="020B0502040204020203" pitchFamily="34" charset="0"/>
              </a:defRPr>
            </a:lvl1pPr>
            <a:lvl2pPr marL="457200" indent="0">
              <a:buNone/>
              <a:defRPr sz="4400">
                <a:solidFill>
                  <a:schemeClr val="bg1"/>
                </a:solidFill>
                <a:latin typeface="Segoe UI" panose="020B0502040204020203" pitchFamily="34" charset="0"/>
                <a:cs typeface="Segoe UI" panose="020B0502040204020203" pitchFamily="34" charset="0"/>
              </a:defRPr>
            </a:lvl2pPr>
            <a:lvl3pPr marL="914400" indent="0">
              <a:buNone/>
              <a:defRPr sz="4400">
                <a:solidFill>
                  <a:schemeClr val="bg1"/>
                </a:solidFill>
                <a:latin typeface="Segoe UI" panose="020B0502040204020203" pitchFamily="34" charset="0"/>
                <a:cs typeface="Segoe UI" panose="020B0502040204020203" pitchFamily="34" charset="0"/>
              </a:defRPr>
            </a:lvl3pPr>
            <a:lvl4pPr marL="1371600" indent="0">
              <a:buNone/>
              <a:defRPr sz="4400">
                <a:solidFill>
                  <a:schemeClr val="bg1"/>
                </a:solidFill>
                <a:latin typeface="Segoe UI" panose="020B0502040204020203" pitchFamily="34" charset="0"/>
                <a:cs typeface="Segoe UI" panose="020B0502040204020203" pitchFamily="34" charset="0"/>
              </a:defRPr>
            </a:lvl4pPr>
            <a:lvl5pPr marL="1828800" indent="0">
              <a:buNone/>
              <a:defRPr sz="4400">
                <a:solidFill>
                  <a:schemeClr val="bg1"/>
                </a:solidFill>
                <a:latin typeface="Segoe UI" panose="020B0502040204020203" pitchFamily="34" charset="0"/>
                <a:cs typeface="Segoe UI" panose="020B0502040204020203" pitchFamily="34" charset="0"/>
              </a:defRPr>
            </a:lvl5pPr>
          </a:lstStyle>
          <a:p>
            <a:pPr lvl="0"/>
            <a:r>
              <a:rPr lang="de-DE" err="1"/>
              <a:t>Subline</a:t>
            </a:r>
            <a:endParaRPr lang="en-US"/>
          </a:p>
        </p:txBody>
      </p:sp>
    </p:spTree>
    <p:extLst>
      <p:ext uri="{BB962C8B-B14F-4D97-AF65-F5344CB8AC3E}">
        <p14:creationId xmlns:p14="http://schemas.microsoft.com/office/powerpoint/2010/main" val="644608783"/>
      </p:ext>
    </p:extLst>
  </p:cSld>
  <p:clrMapOvr>
    <a:masterClrMapping/>
  </p:clrMapOvr>
  <p:transition>
    <p:fade/>
  </p:transition>
  <p:extLst>
    <p:ext uri="{DCECCB84-F9BA-43D5-87BE-67443E8EF086}">
      <p15:sldGuideLst xmlns:p15="http://schemas.microsoft.com/office/powerpoint/2012/main">
        <p15:guide id="1" orient="horz" pos="210">
          <p15:clr>
            <a:srgbClr val="FBAE40"/>
          </p15:clr>
        </p15:guide>
        <p15:guide id="2" pos="3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509511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74016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3E37E9-697E-40B0-A4D8-1819B2F11A99}"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004549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3E37E9-697E-40B0-A4D8-1819B2F11A99}"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623577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3E37E9-697E-40B0-A4D8-1819B2F11A99}"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701790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E37E9-697E-40B0-A4D8-1819B2F11A99}"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598157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397227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3E37E9-697E-40B0-A4D8-1819B2F11A99}"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959523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3E37E9-697E-40B0-A4D8-1819B2F11A99}"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530521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966675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3831721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45424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879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4554983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683438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735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02383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E37E9-697E-40B0-A4D8-1819B2F11A9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1429135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56746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758780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447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933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957849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6DD8A-7A2C-42B3-8EBE-5AEC6DBDE9BD}"/>
              </a:ext>
            </a:extLst>
          </p:cNvPr>
          <p:cNvSpPr>
            <a:spLocks noGrp="1"/>
          </p:cNvSpPr>
          <p:nvPr>
            <p:ph type="dt" sz="half" idx="10"/>
          </p:nvPr>
        </p:nvSpPr>
        <p:spPr/>
        <p:txBody>
          <a:bodyPr/>
          <a:lstStyle/>
          <a:p>
            <a:fld id="{403E37E9-697E-40B0-A4D8-1819B2F11A99}" type="datetimeFigureOut">
              <a:rPr lang="en-US" smtClean="0"/>
              <a:t>11/4/2021</a:t>
            </a:fld>
            <a:endParaRPr lang="en-US"/>
          </a:p>
        </p:txBody>
      </p:sp>
      <p:sp>
        <p:nvSpPr>
          <p:cNvPr id="3" name="Footer Placeholder 2">
            <a:extLst>
              <a:ext uri="{FF2B5EF4-FFF2-40B4-BE49-F238E27FC236}">
                <a16:creationId xmlns:a16="http://schemas.microsoft.com/office/drawing/2014/main" id="{8543A61B-16E5-463D-8051-00C753DC03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14F2DF-6E06-4E81-92D8-111A885B73D7}"/>
              </a:ext>
            </a:extLst>
          </p:cNvPr>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42371288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933650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553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336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50412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3E37E9-697E-40B0-A4D8-1819B2F11A99}"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8028651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50894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689355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715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021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5073124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E37E9-697E-40B0-A4D8-1819B2F11A99}"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8657503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502693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497611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90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980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3E37E9-697E-40B0-A4D8-1819B2F11A99}"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12319203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61852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2553281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914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787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35809967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6814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69BF3-C6AB-4008-B3D7-8A1577D28086}"/>
              </a:ext>
            </a:extLst>
          </p:cNvPr>
          <p:cNvSpPr>
            <a:spLocks noGrp="1"/>
          </p:cNvSpPr>
          <p:nvPr>
            <p:ph sz="quarter" idx="10"/>
          </p:nvPr>
        </p:nvSpPr>
        <p:spPr>
          <a:xfrm>
            <a:off x="427038" y="1295400"/>
            <a:ext cx="3675062" cy="353045"/>
          </a:xfrm>
        </p:spPr>
        <p:txBody>
          <a:bodyPr/>
          <a:lstStyle/>
          <a:p>
            <a:pPr lvl="0"/>
            <a:r>
              <a:rPr lang="en-US"/>
              <a:t>Click to edit</a:t>
            </a:r>
          </a:p>
        </p:txBody>
      </p:sp>
      <p:grpSp>
        <p:nvGrpSpPr>
          <p:cNvPr id="5" name="protection against unplanned costs">
            <a:extLst>
              <a:ext uri="{FF2B5EF4-FFF2-40B4-BE49-F238E27FC236}">
                <a16:creationId xmlns:a16="http://schemas.microsoft.com/office/drawing/2014/main" id="{B849A6E6-B730-43D2-9065-D2202AE605FE}"/>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6" name="AutoShape 69">
              <a:extLst>
                <a:ext uri="{FF2B5EF4-FFF2-40B4-BE49-F238E27FC236}">
                  <a16:creationId xmlns:a16="http://schemas.microsoft.com/office/drawing/2014/main" id="{A52A5104-3884-4881-B247-D23B24DA51D1}"/>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71">
              <a:extLst>
                <a:ext uri="{FF2B5EF4-FFF2-40B4-BE49-F238E27FC236}">
                  <a16:creationId xmlns:a16="http://schemas.microsoft.com/office/drawing/2014/main" id="{D1D95C20-466E-467B-8AC7-B4A3EB7F8B54}"/>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2">
              <a:extLst>
                <a:ext uri="{FF2B5EF4-FFF2-40B4-BE49-F238E27FC236}">
                  <a16:creationId xmlns:a16="http://schemas.microsoft.com/office/drawing/2014/main" id="{50A781FD-62CF-499C-9B05-8B0A0802787C}"/>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Oval 73">
              <a:extLst>
                <a:ext uri="{FF2B5EF4-FFF2-40B4-BE49-F238E27FC236}">
                  <a16:creationId xmlns:a16="http://schemas.microsoft.com/office/drawing/2014/main" id="{7EDCE3D0-3B62-4DF9-A982-F793E90FE12F}"/>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4">
              <a:extLst>
                <a:ext uri="{FF2B5EF4-FFF2-40B4-BE49-F238E27FC236}">
                  <a16:creationId xmlns:a16="http://schemas.microsoft.com/office/drawing/2014/main" id="{96839117-1D9E-4B5D-B15B-76FB9E8B56CF}"/>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5">
              <a:extLst>
                <a:ext uri="{FF2B5EF4-FFF2-40B4-BE49-F238E27FC236}">
                  <a16:creationId xmlns:a16="http://schemas.microsoft.com/office/drawing/2014/main" id="{A2D73BEF-8965-40C9-94A3-70FFD0268F5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215096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A62B-E9B8-407A-A211-41A60D9E984E}"/>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56D2DFBC-48B6-45AA-9617-4AE23F331240}"/>
              </a:ext>
            </a:extLst>
          </p:cNvPr>
          <p:cNvSpPr>
            <a:spLocks noGrp="1"/>
          </p:cNvSpPr>
          <p:nvPr>
            <p:ph sz="quarter" idx="10"/>
          </p:nvPr>
        </p:nvSpPr>
        <p:spPr>
          <a:xfrm>
            <a:off x="427038" y="1333500"/>
            <a:ext cx="2252662" cy="353045"/>
          </a:xfrm>
        </p:spPr>
        <p:txBody>
          <a:bodyPr/>
          <a:lstStyle/>
          <a:p>
            <a:pPr lvl="0"/>
            <a:r>
              <a:rPr lang="en-US"/>
              <a:t>Click to edit</a:t>
            </a:r>
          </a:p>
        </p:txBody>
      </p:sp>
      <p:sp>
        <p:nvSpPr>
          <p:cNvPr id="7" name="Content Placeholder 6">
            <a:extLst>
              <a:ext uri="{FF2B5EF4-FFF2-40B4-BE49-F238E27FC236}">
                <a16:creationId xmlns:a16="http://schemas.microsoft.com/office/drawing/2014/main" id="{63409A51-6426-4EFA-AE06-D312DEC6AFC7}"/>
              </a:ext>
            </a:extLst>
          </p:cNvPr>
          <p:cNvSpPr>
            <a:spLocks noGrp="1"/>
          </p:cNvSpPr>
          <p:nvPr>
            <p:ph sz="quarter" idx="11"/>
          </p:nvPr>
        </p:nvSpPr>
        <p:spPr>
          <a:xfrm>
            <a:off x="427038" y="2006600"/>
            <a:ext cx="2252662" cy="353045"/>
          </a:xfrm>
        </p:spPr>
        <p:txBody>
          <a:bodyPr/>
          <a:lstStyle/>
          <a:p>
            <a:pPr lvl="0"/>
            <a:r>
              <a:rPr lang="en-US"/>
              <a:t>Click to edit</a:t>
            </a:r>
          </a:p>
        </p:txBody>
      </p:sp>
      <p:sp>
        <p:nvSpPr>
          <p:cNvPr id="9" name="Content Placeholder 8">
            <a:extLst>
              <a:ext uri="{FF2B5EF4-FFF2-40B4-BE49-F238E27FC236}">
                <a16:creationId xmlns:a16="http://schemas.microsoft.com/office/drawing/2014/main" id="{F1E8A947-D3B3-4E8B-B43A-CA6CB04C91A0}"/>
              </a:ext>
            </a:extLst>
          </p:cNvPr>
          <p:cNvSpPr>
            <a:spLocks noGrp="1"/>
          </p:cNvSpPr>
          <p:nvPr>
            <p:ph sz="quarter" idx="12"/>
          </p:nvPr>
        </p:nvSpPr>
        <p:spPr>
          <a:xfrm>
            <a:off x="427038" y="2641600"/>
            <a:ext cx="2252662"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7649908D-61FE-4B1E-9243-A93FD18FC51F}"/>
              </a:ext>
            </a:extLst>
          </p:cNvPr>
          <p:cNvSpPr>
            <a:spLocks noGrp="1"/>
          </p:cNvSpPr>
          <p:nvPr>
            <p:ph sz="quarter" idx="13"/>
          </p:nvPr>
        </p:nvSpPr>
        <p:spPr>
          <a:xfrm>
            <a:off x="427038" y="3225800"/>
            <a:ext cx="2252662"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A1279F8B-2312-42B9-8C96-7E12EC510891}"/>
              </a:ext>
            </a:extLst>
          </p:cNvPr>
          <p:cNvSpPr>
            <a:spLocks noGrp="1"/>
          </p:cNvSpPr>
          <p:nvPr>
            <p:ph sz="quarter" idx="14"/>
          </p:nvPr>
        </p:nvSpPr>
        <p:spPr>
          <a:xfrm>
            <a:off x="427038" y="3848100"/>
            <a:ext cx="2252662"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5472689B-55D9-492A-A91B-EECCF66982DD}"/>
              </a:ext>
            </a:extLst>
          </p:cNvPr>
          <p:cNvSpPr>
            <a:spLocks noGrp="1"/>
          </p:cNvSpPr>
          <p:nvPr>
            <p:ph sz="quarter" idx="15"/>
          </p:nvPr>
        </p:nvSpPr>
        <p:spPr>
          <a:xfrm>
            <a:off x="427038" y="4483100"/>
            <a:ext cx="2252662" cy="353045"/>
          </a:xfrm>
        </p:spPr>
        <p:txBody>
          <a:bodyPr/>
          <a:lstStyle/>
          <a:p>
            <a:pPr lvl="0"/>
            <a:r>
              <a:rPr lang="en-US"/>
              <a:t>Click to edit</a:t>
            </a:r>
          </a:p>
        </p:txBody>
      </p:sp>
      <p:sp>
        <p:nvSpPr>
          <p:cNvPr id="17" name="Content Placeholder 16">
            <a:extLst>
              <a:ext uri="{FF2B5EF4-FFF2-40B4-BE49-F238E27FC236}">
                <a16:creationId xmlns:a16="http://schemas.microsoft.com/office/drawing/2014/main" id="{4A172167-599F-4964-B1EE-40A387C5F5AD}"/>
              </a:ext>
            </a:extLst>
          </p:cNvPr>
          <p:cNvSpPr>
            <a:spLocks noGrp="1"/>
          </p:cNvSpPr>
          <p:nvPr>
            <p:ph sz="quarter" idx="16"/>
          </p:nvPr>
        </p:nvSpPr>
        <p:spPr>
          <a:xfrm>
            <a:off x="427038" y="5118100"/>
            <a:ext cx="2341562" cy="353045"/>
          </a:xfrm>
        </p:spPr>
        <p:txBody>
          <a:bodyPr/>
          <a:lstStyle/>
          <a:p>
            <a:pPr lvl="0"/>
            <a:r>
              <a:rPr lang="en-US"/>
              <a:t>Click to edit</a:t>
            </a:r>
          </a:p>
        </p:txBody>
      </p:sp>
      <p:sp>
        <p:nvSpPr>
          <p:cNvPr id="19" name="Content Placeholder 18">
            <a:extLst>
              <a:ext uri="{FF2B5EF4-FFF2-40B4-BE49-F238E27FC236}">
                <a16:creationId xmlns:a16="http://schemas.microsoft.com/office/drawing/2014/main" id="{9701E76C-6016-49EF-AE5B-E223753D653D}"/>
              </a:ext>
            </a:extLst>
          </p:cNvPr>
          <p:cNvSpPr>
            <a:spLocks noGrp="1"/>
          </p:cNvSpPr>
          <p:nvPr>
            <p:ph sz="quarter" idx="17"/>
          </p:nvPr>
        </p:nvSpPr>
        <p:spPr>
          <a:xfrm>
            <a:off x="3441700" y="1333500"/>
            <a:ext cx="2044700" cy="353045"/>
          </a:xfrm>
        </p:spPr>
        <p:txBody>
          <a:bodyPr/>
          <a:lstStyle/>
          <a:p>
            <a:pPr lvl="0"/>
            <a:r>
              <a:rPr lang="en-US"/>
              <a:t>Click to edit</a:t>
            </a:r>
          </a:p>
        </p:txBody>
      </p:sp>
      <p:sp>
        <p:nvSpPr>
          <p:cNvPr id="21" name="Content Placeholder 20">
            <a:extLst>
              <a:ext uri="{FF2B5EF4-FFF2-40B4-BE49-F238E27FC236}">
                <a16:creationId xmlns:a16="http://schemas.microsoft.com/office/drawing/2014/main" id="{6453DC57-9237-4CAE-813A-853466AEA705}"/>
              </a:ext>
            </a:extLst>
          </p:cNvPr>
          <p:cNvSpPr>
            <a:spLocks noGrp="1"/>
          </p:cNvSpPr>
          <p:nvPr>
            <p:ph sz="quarter" idx="18"/>
          </p:nvPr>
        </p:nvSpPr>
        <p:spPr>
          <a:xfrm>
            <a:off x="3441700" y="1905000"/>
            <a:ext cx="2044700" cy="353045"/>
          </a:xfrm>
        </p:spPr>
        <p:txBody>
          <a:bodyPr/>
          <a:lstStyle/>
          <a:p>
            <a:pPr lvl="0"/>
            <a:r>
              <a:rPr lang="en-US"/>
              <a:t>Click to edit</a:t>
            </a:r>
          </a:p>
        </p:txBody>
      </p:sp>
      <p:sp>
        <p:nvSpPr>
          <p:cNvPr id="23" name="Content Placeholder 22">
            <a:extLst>
              <a:ext uri="{FF2B5EF4-FFF2-40B4-BE49-F238E27FC236}">
                <a16:creationId xmlns:a16="http://schemas.microsoft.com/office/drawing/2014/main" id="{BF0D500E-1516-4E33-B1C4-D168C65E27C9}"/>
              </a:ext>
            </a:extLst>
          </p:cNvPr>
          <p:cNvSpPr>
            <a:spLocks noGrp="1"/>
          </p:cNvSpPr>
          <p:nvPr>
            <p:ph sz="quarter" idx="19"/>
          </p:nvPr>
        </p:nvSpPr>
        <p:spPr>
          <a:xfrm>
            <a:off x="3441700" y="2489200"/>
            <a:ext cx="2133600" cy="353045"/>
          </a:xfrm>
        </p:spPr>
        <p:txBody>
          <a:bodyPr/>
          <a:lstStyle/>
          <a:p>
            <a:pPr lvl="0"/>
            <a:r>
              <a:rPr lang="en-US"/>
              <a:t>Click to edit</a:t>
            </a:r>
          </a:p>
        </p:txBody>
      </p:sp>
      <p:sp>
        <p:nvSpPr>
          <p:cNvPr id="25" name="Content Placeholder 24">
            <a:extLst>
              <a:ext uri="{FF2B5EF4-FFF2-40B4-BE49-F238E27FC236}">
                <a16:creationId xmlns:a16="http://schemas.microsoft.com/office/drawing/2014/main" id="{3663DAC7-E04B-4793-B685-B87CFC7E8A3A}"/>
              </a:ext>
            </a:extLst>
          </p:cNvPr>
          <p:cNvSpPr>
            <a:spLocks noGrp="1"/>
          </p:cNvSpPr>
          <p:nvPr>
            <p:ph sz="quarter" idx="20"/>
          </p:nvPr>
        </p:nvSpPr>
        <p:spPr>
          <a:xfrm>
            <a:off x="3543300" y="3225800"/>
            <a:ext cx="1943100" cy="353045"/>
          </a:xfrm>
        </p:spPr>
        <p:txBody>
          <a:bodyPr/>
          <a:lstStyle/>
          <a:p>
            <a:pPr lvl="0"/>
            <a:r>
              <a:rPr lang="en-US"/>
              <a:t>Click to edit</a:t>
            </a:r>
          </a:p>
        </p:txBody>
      </p:sp>
      <p:sp>
        <p:nvSpPr>
          <p:cNvPr id="27" name="Content Placeholder 26">
            <a:extLst>
              <a:ext uri="{FF2B5EF4-FFF2-40B4-BE49-F238E27FC236}">
                <a16:creationId xmlns:a16="http://schemas.microsoft.com/office/drawing/2014/main" id="{DFE74D89-973C-4F1C-92C4-48DF66520AD0}"/>
              </a:ext>
            </a:extLst>
          </p:cNvPr>
          <p:cNvSpPr>
            <a:spLocks noGrp="1"/>
          </p:cNvSpPr>
          <p:nvPr>
            <p:ph sz="quarter" idx="21"/>
          </p:nvPr>
        </p:nvSpPr>
        <p:spPr>
          <a:xfrm>
            <a:off x="3441700" y="3759200"/>
            <a:ext cx="2252663" cy="353045"/>
          </a:xfrm>
        </p:spPr>
        <p:txBody>
          <a:bodyPr/>
          <a:lstStyle/>
          <a:p>
            <a:pPr lvl="0"/>
            <a:r>
              <a:rPr lang="en-US"/>
              <a:t>Click to edit</a:t>
            </a:r>
          </a:p>
        </p:txBody>
      </p:sp>
    </p:spTree>
    <p:extLst>
      <p:ext uri="{BB962C8B-B14F-4D97-AF65-F5344CB8AC3E}">
        <p14:creationId xmlns:p14="http://schemas.microsoft.com/office/powerpoint/2010/main" val="396073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EEF65-9067-4A7E-A7E4-A25B72C03BC0}"/>
              </a:ext>
            </a:extLst>
          </p:cNvPr>
          <p:cNvSpPr>
            <a:spLocks noGrp="1"/>
          </p:cNvSpPr>
          <p:nvPr>
            <p:ph sz="quarter" idx="10"/>
          </p:nvPr>
        </p:nvSpPr>
        <p:spPr>
          <a:xfrm>
            <a:off x="698500" y="1422400"/>
            <a:ext cx="3606800" cy="353045"/>
          </a:xfrm>
        </p:spPr>
        <p:txBody>
          <a:bodyPr/>
          <a:lstStyle/>
          <a:p>
            <a:pPr lvl="0"/>
            <a:r>
              <a:rPr lang="en-US"/>
              <a:t>Click to</a:t>
            </a:r>
          </a:p>
        </p:txBody>
      </p:sp>
      <p:sp>
        <p:nvSpPr>
          <p:cNvPr id="5" name="Content Placeholder 2">
            <a:extLst>
              <a:ext uri="{FF2B5EF4-FFF2-40B4-BE49-F238E27FC236}">
                <a16:creationId xmlns:a16="http://schemas.microsoft.com/office/drawing/2014/main" id="{ACEBB7F6-83D0-46FA-B3DD-BA51387588A4}"/>
              </a:ext>
            </a:extLst>
          </p:cNvPr>
          <p:cNvSpPr>
            <a:spLocks noGrp="1"/>
          </p:cNvSpPr>
          <p:nvPr>
            <p:ph sz="quarter" idx="11"/>
          </p:nvPr>
        </p:nvSpPr>
        <p:spPr>
          <a:xfrm>
            <a:off x="698500" y="1965778"/>
            <a:ext cx="3606800" cy="353045"/>
          </a:xfrm>
        </p:spPr>
        <p:txBody>
          <a:bodyPr/>
          <a:lstStyle/>
          <a:p>
            <a:pPr lvl="0"/>
            <a:r>
              <a:rPr lang="en-US"/>
              <a:t>Click to</a:t>
            </a:r>
          </a:p>
        </p:txBody>
      </p:sp>
      <p:sp>
        <p:nvSpPr>
          <p:cNvPr id="6" name="Content Placeholder 2">
            <a:extLst>
              <a:ext uri="{FF2B5EF4-FFF2-40B4-BE49-F238E27FC236}">
                <a16:creationId xmlns:a16="http://schemas.microsoft.com/office/drawing/2014/main" id="{CB99BAB9-989F-41AF-A7A3-D02B9C58027D}"/>
              </a:ext>
            </a:extLst>
          </p:cNvPr>
          <p:cNvSpPr>
            <a:spLocks noGrp="1"/>
          </p:cNvSpPr>
          <p:nvPr>
            <p:ph sz="quarter" idx="12"/>
          </p:nvPr>
        </p:nvSpPr>
        <p:spPr>
          <a:xfrm>
            <a:off x="698500" y="2509156"/>
            <a:ext cx="3606800" cy="353045"/>
          </a:xfrm>
        </p:spPr>
        <p:txBody>
          <a:bodyPr/>
          <a:lstStyle/>
          <a:p>
            <a:pPr lvl="0"/>
            <a:r>
              <a:rPr lang="en-US"/>
              <a:t>Click to</a:t>
            </a:r>
          </a:p>
        </p:txBody>
      </p:sp>
      <p:sp>
        <p:nvSpPr>
          <p:cNvPr id="34" name="Rectangle: Rounded Corners 33">
            <a:extLst>
              <a:ext uri="{FF2B5EF4-FFF2-40B4-BE49-F238E27FC236}">
                <a16:creationId xmlns:a16="http://schemas.microsoft.com/office/drawing/2014/main" id="{5184F183-5CC3-4DC6-ABD1-FCE922BADE34}"/>
              </a:ext>
              <a:ext uri="{C183D7F6-B498-43B3-948B-1728B52AA6E4}">
                <adec:decorative xmlns:adec="http://schemas.microsoft.com/office/drawing/2017/decorative" val="1"/>
              </a:ext>
            </a:extLst>
          </p:cNvPr>
          <p:cNvSpPr/>
          <p:nvPr userDrawn="1"/>
        </p:nvSpPr>
        <p:spPr bwMode="auto">
          <a:xfrm>
            <a:off x="8203746" y="3006410"/>
            <a:ext cx="2979408" cy="1333948"/>
          </a:xfrm>
          <a:prstGeom prst="roundRect">
            <a:avLst>
              <a:gd name="adj" fmla="val 1102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1"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black"/>
              </a:solidFill>
              <a:effectLst/>
              <a:uLnTx/>
              <a:uFillTx/>
              <a:latin typeface="Segoe UI "/>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7F0B2708-80A5-4C41-A4EC-29D5F1A39722}"/>
              </a:ext>
              <a:ext uri="{C183D7F6-B498-43B3-948B-1728B52AA6E4}">
                <adec:decorative xmlns:adec="http://schemas.microsoft.com/office/drawing/2017/decorative" val="1"/>
              </a:ext>
            </a:extLst>
          </p:cNvPr>
          <p:cNvSpPr/>
          <p:nvPr userDrawn="1"/>
        </p:nvSpPr>
        <p:spPr bwMode="auto">
          <a:xfrm>
            <a:off x="1068393" y="3027489"/>
            <a:ext cx="2979408" cy="1350339"/>
          </a:xfrm>
          <a:prstGeom prst="roundRect">
            <a:avLst>
              <a:gd name="adj" fmla="val 1102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1"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black"/>
              </a:solidFill>
              <a:effectLst/>
              <a:uLnTx/>
              <a:uFillTx/>
              <a:latin typeface="Segoe UI "/>
              <a:ea typeface="+mn-ea"/>
              <a:cs typeface="Segoe UI Semibold" panose="020B0702040204020203" pitchFamily="34" charset="0"/>
            </a:endParaRPr>
          </a:p>
        </p:txBody>
      </p:sp>
      <p:sp>
        <p:nvSpPr>
          <p:cNvPr id="36" name="Rectangle: Rounded Corners 35">
            <a:extLst>
              <a:ext uri="{FF2B5EF4-FFF2-40B4-BE49-F238E27FC236}">
                <a16:creationId xmlns:a16="http://schemas.microsoft.com/office/drawing/2014/main" id="{4B8B9796-28F6-4D49-BA79-EA0CCEE785CD}"/>
              </a:ext>
              <a:ext uri="{C183D7F6-B498-43B3-948B-1728B52AA6E4}">
                <adec:decorative xmlns:adec="http://schemas.microsoft.com/office/drawing/2017/decorative" val="1"/>
              </a:ext>
            </a:extLst>
          </p:cNvPr>
          <p:cNvSpPr/>
          <p:nvPr userDrawn="1"/>
        </p:nvSpPr>
        <p:spPr bwMode="auto">
          <a:xfrm>
            <a:off x="4568754" y="3006410"/>
            <a:ext cx="2979408" cy="1333948"/>
          </a:xfrm>
          <a:prstGeom prst="roundRect">
            <a:avLst>
              <a:gd name="adj" fmla="val 1102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1"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black"/>
              </a:solidFill>
              <a:effectLst/>
              <a:uLnTx/>
              <a:uFillTx/>
              <a:latin typeface="Segoe UI "/>
              <a:ea typeface="+mn-ea"/>
              <a:cs typeface="Segoe UI Semibold" panose="020B0702040204020203" pitchFamily="34" charset="0"/>
            </a:endParaRPr>
          </a:p>
        </p:txBody>
      </p:sp>
    </p:spTree>
    <p:extLst>
      <p:ext uri="{BB962C8B-B14F-4D97-AF65-F5344CB8AC3E}">
        <p14:creationId xmlns:p14="http://schemas.microsoft.com/office/powerpoint/2010/main" val="140201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DBBB03-5C07-482D-9B48-ED787FE5130F}"/>
              </a:ext>
            </a:extLst>
          </p:cNvPr>
          <p:cNvSpPr>
            <a:spLocks noGrp="1"/>
          </p:cNvSpPr>
          <p:nvPr>
            <p:ph sz="quarter" idx="10"/>
          </p:nvPr>
        </p:nvSpPr>
        <p:spPr>
          <a:xfrm>
            <a:off x="584200" y="2032000"/>
            <a:ext cx="2057400" cy="353045"/>
          </a:xfrm>
        </p:spPr>
        <p:txBody>
          <a:bodyPr/>
          <a:lstStyle/>
          <a:p>
            <a:pPr lvl="0"/>
            <a:r>
              <a:rPr lang="en-US"/>
              <a:t>Click to</a:t>
            </a:r>
          </a:p>
        </p:txBody>
      </p:sp>
      <p:sp>
        <p:nvSpPr>
          <p:cNvPr id="6" name="Content Placeholder 5">
            <a:extLst>
              <a:ext uri="{FF2B5EF4-FFF2-40B4-BE49-F238E27FC236}">
                <a16:creationId xmlns:a16="http://schemas.microsoft.com/office/drawing/2014/main" id="{6E00B81D-C64E-4C56-AA55-1D8A28C7A8EB}"/>
              </a:ext>
            </a:extLst>
          </p:cNvPr>
          <p:cNvSpPr>
            <a:spLocks noGrp="1"/>
          </p:cNvSpPr>
          <p:nvPr>
            <p:ph sz="quarter" idx="11"/>
          </p:nvPr>
        </p:nvSpPr>
        <p:spPr>
          <a:xfrm>
            <a:off x="584200" y="2819400"/>
            <a:ext cx="2057400" cy="352425"/>
          </a:xfrm>
        </p:spPr>
        <p:txBody>
          <a:bodyPr/>
          <a:lstStyle/>
          <a:p>
            <a:pPr lvl="0"/>
            <a:r>
              <a:rPr lang="en-US"/>
              <a:t>Click to</a:t>
            </a:r>
          </a:p>
        </p:txBody>
      </p:sp>
      <p:sp>
        <p:nvSpPr>
          <p:cNvPr id="8" name="Content Placeholder 7">
            <a:extLst>
              <a:ext uri="{FF2B5EF4-FFF2-40B4-BE49-F238E27FC236}">
                <a16:creationId xmlns:a16="http://schemas.microsoft.com/office/drawing/2014/main" id="{EB4C4BB7-0BDD-4548-8DEE-4125D3204738}"/>
              </a:ext>
            </a:extLst>
          </p:cNvPr>
          <p:cNvSpPr>
            <a:spLocks noGrp="1"/>
          </p:cNvSpPr>
          <p:nvPr>
            <p:ph sz="quarter" idx="12"/>
          </p:nvPr>
        </p:nvSpPr>
        <p:spPr>
          <a:xfrm>
            <a:off x="749300" y="3784600"/>
            <a:ext cx="2743200" cy="353045"/>
          </a:xfrm>
        </p:spPr>
        <p:txBody>
          <a:bodyPr/>
          <a:lstStyle/>
          <a:p>
            <a:pPr lvl="0"/>
            <a:r>
              <a:rPr lang="en-US"/>
              <a:t>Click to</a:t>
            </a:r>
          </a:p>
        </p:txBody>
      </p:sp>
    </p:spTree>
    <p:extLst>
      <p:ext uri="{BB962C8B-B14F-4D97-AF65-F5344CB8AC3E}">
        <p14:creationId xmlns:p14="http://schemas.microsoft.com/office/powerpoint/2010/main" val="881056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3E37E9-697E-40B0-A4D8-1819B2F11A99}"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4883168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77924-787D-4313-9390-F63CF71FDA79}"/>
              </a:ext>
            </a:extLst>
          </p:cNvPr>
          <p:cNvSpPr>
            <a:spLocks noGrp="1"/>
          </p:cNvSpPr>
          <p:nvPr>
            <p:ph sz="quarter" idx="10" hasCustomPrompt="1"/>
          </p:nvPr>
        </p:nvSpPr>
        <p:spPr>
          <a:xfrm>
            <a:off x="427038" y="1181100"/>
            <a:ext cx="1808162" cy="353045"/>
          </a:xfrm>
        </p:spPr>
        <p:txBody>
          <a:bodyPr/>
          <a:lstStyle/>
          <a:p>
            <a:pPr lvl="0"/>
            <a:r>
              <a:rPr lang="en-US"/>
              <a:t>Click level</a:t>
            </a:r>
          </a:p>
        </p:txBody>
      </p:sp>
      <p:sp>
        <p:nvSpPr>
          <p:cNvPr id="6" name="Content Placeholder 5">
            <a:extLst>
              <a:ext uri="{FF2B5EF4-FFF2-40B4-BE49-F238E27FC236}">
                <a16:creationId xmlns:a16="http://schemas.microsoft.com/office/drawing/2014/main" id="{C9C5556D-6A80-4691-95BF-02E7C4A1B860}"/>
              </a:ext>
            </a:extLst>
          </p:cNvPr>
          <p:cNvSpPr>
            <a:spLocks noGrp="1"/>
          </p:cNvSpPr>
          <p:nvPr>
            <p:ph sz="quarter" idx="11"/>
          </p:nvPr>
        </p:nvSpPr>
        <p:spPr>
          <a:xfrm>
            <a:off x="520700" y="1803400"/>
            <a:ext cx="1524000" cy="352425"/>
          </a:xfrm>
        </p:spPr>
        <p:txBody>
          <a:bodyPr/>
          <a:lstStyle/>
          <a:p>
            <a:pPr lvl="0"/>
            <a:r>
              <a:rPr lang="en-US"/>
              <a:t>Click</a:t>
            </a:r>
          </a:p>
        </p:txBody>
      </p:sp>
      <p:sp>
        <p:nvSpPr>
          <p:cNvPr id="8" name="Content Placeholder 7">
            <a:extLst>
              <a:ext uri="{FF2B5EF4-FFF2-40B4-BE49-F238E27FC236}">
                <a16:creationId xmlns:a16="http://schemas.microsoft.com/office/drawing/2014/main" id="{83182114-9055-43D4-BF9A-DC20CCF726C2}"/>
              </a:ext>
            </a:extLst>
          </p:cNvPr>
          <p:cNvSpPr>
            <a:spLocks noGrp="1"/>
          </p:cNvSpPr>
          <p:nvPr>
            <p:ph sz="quarter" idx="12"/>
          </p:nvPr>
        </p:nvSpPr>
        <p:spPr>
          <a:xfrm>
            <a:off x="520700" y="2362200"/>
            <a:ext cx="1524000" cy="352425"/>
          </a:xfrm>
        </p:spPr>
        <p:txBody>
          <a:bodyPr/>
          <a:lstStyle/>
          <a:p>
            <a:pPr lvl="0"/>
            <a:r>
              <a:rPr lang="en-US"/>
              <a:t>Click</a:t>
            </a:r>
          </a:p>
        </p:txBody>
      </p:sp>
      <p:sp>
        <p:nvSpPr>
          <p:cNvPr id="10" name="Content Placeholder 9">
            <a:extLst>
              <a:ext uri="{FF2B5EF4-FFF2-40B4-BE49-F238E27FC236}">
                <a16:creationId xmlns:a16="http://schemas.microsoft.com/office/drawing/2014/main" id="{1E2730B7-2271-4700-B920-4C00EA537FC9}"/>
              </a:ext>
            </a:extLst>
          </p:cNvPr>
          <p:cNvSpPr>
            <a:spLocks noGrp="1"/>
          </p:cNvSpPr>
          <p:nvPr>
            <p:ph sz="quarter" idx="13"/>
          </p:nvPr>
        </p:nvSpPr>
        <p:spPr>
          <a:xfrm>
            <a:off x="330200" y="2984500"/>
            <a:ext cx="1625600" cy="353045"/>
          </a:xfrm>
        </p:spPr>
        <p:txBody>
          <a:bodyPr/>
          <a:lstStyle/>
          <a:p>
            <a:pPr lvl="0"/>
            <a:r>
              <a:rPr lang="en-US"/>
              <a:t>Click</a:t>
            </a:r>
          </a:p>
        </p:txBody>
      </p:sp>
      <p:sp>
        <p:nvSpPr>
          <p:cNvPr id="12" name="Content Placeholder 11">
            <a:extLst>
              <a:ext uri="{FF2B5EF4-FFF2-40B4-BE49-F238E27FC236}">
                <a16:creationId xmlns:a16="http://schemas.microsoft.com/office/drawing/2014/main" id="{46661821-986E-4B01-BFBF-F50A601C6CBE}"/>
              </a:ext>
            </a:extLst>
          </p:cNvPr>
          <p:cNvSpPr>
            <a:spLocks noGrp="1"/>
          </p:cNvSpPr>
          <p:nvPr>
            <p:ph sz="quarter" idx="14"/>
          </p:nvPr>
        </p:nvSpPr>
        <p:spPr>
          <a:xfrm>
            <a:off x="520700" y="3429000"/>
            <a:ext cx="1435100" cy="353045"/>
          </a:xfrm>
        </p:spPr>
        <p:txBody>
          <a:bodyPr/>
          <a:lstStyle/>
          <a:p>
            <a:pPr lvl="0"/>
            <a:r>
              <a:rPr lang="en-US"/>
              <a:t>Click</a:t>
            </a:r>
          </a:p>
        </p:txBody>
      </p:sp>
      <p:sp>
        <p:nvSpPr>
          <p:cNvPr id="14" name="Content Placeholder 13">
            <a:extLst>
              <a:ext uri="{FF2B5EF4-FFF2-40B4-BE49-F238E27FC236}">
                <a16:creationId xmlns:a16="http://schemas.microsoft.com/office/drawing/2014/main" id="{65A4AC6C-D13C-4169-9876-569C678F9D2A}"/>
              </a:ext>
            </a:extLst>
          </p:cNvPr>
          <p:cNvSpPr>
            <a:spLocks noGrp="1"/>
          </p:cNvSpPr>
          <p:nvPr>
            <p:ph sz="quarter" idx="15" hasCustomPrompt="1"/>
          </p:nvPr>
        </p:nvSpPr>
        <p:spPr>
          <a:xfrm>
            <a:off x="520700" y="3937000"/>
            <a:ext cx="1435100" cy="353045"/>
          </a:xfrm>
        </p:spPr>
        <p:txBody>
          <a:bodyPr/>
          <a:lstStyle/>
          <a:p>
            <a:pPr lvl="0"/>
            <a:r>
              <a:rPr lang="en-US"/>
              <a:t>Click l</a:t>
            </a:r>
          </a:p>
        </p:txBody>
      </p:sp>
      <p:sp>
        <p:nvSpPr>
          <p:cNvPr id="16" name="Content Placeholder 15">
            <a:extLst>
              <a:ext uri="{FF2B5EF4-FFF2-40B4-BE49-F238E27FC236}">
                <a16:creationId xmlns:a16="http://schemas.microsoft.com/office/drawing/2014/main" id="{DF5AF660-125E-48C6-B6C2-B14BCC1114D6}"/>
              </a:ext>
            </a:extLst>
          </p:cNvPr>
          <p:cNvSpPr>
            <a:spLocks noGrp="1"/>
          </p:cNvSpPr>
          <p:nvPr>
            <p:ph sz="quarter" idx="16"/>
          </p:nvPr>
        </p:nvSpPr>
        <p:spPr>
          <a:xfrm>
            <a:off x="635000" y="4457700"/>
            <a:ext cx="1600200" cy="361950"/>
          </a:xfrm>
        </p:spPr>
        <p:txBody>
          <a:bodyPr/>
          <a:lstStyle/>
          <a:p>
            <a:pPr lvl="0"/>
            <a:r>
              <a:rPr lang="en-US"/>
              <a:t>Click</a:t>
            </a:r>
          </a:p>
        </p:txBody>
      </p:sp>
      <p:sp>
        <p:nvSpPr>
          <p:cNvPr id="18" name="Content Placeholder 17">
            <a:extLst>
              <a:ext uri="{FF2B5EF4-FFF2-40B4-BE49-F238E27FC236}">
                <a16:creationId xmlns:a16="http://schemas.microsoft.com/office/drawing/2014/main" id="{07A3F112-04B1-437A-B112-49906641B0D7}"/>
              </a:ext>
            </a:extLst>
          </p:cNvPr>
          <p:cNvSpPr>
            <a:spLocks noGrp="1"/>
          </p:cNvSpPr>
          <p:nvPr>
            <p:ph sz="quarter" idx="17"/>
          </p:nvPr>
        </p:nvSpPr>
        <p:spPr>
          <a:xfrm>
            <a:off x="635000" y="5029200"/>
            <a:ext cx="1689100" cy="353045"/>
          </a:xfrm>
        </p:spPr>
        <p:txBody>
          <a:bodyPr/>
          <a:lstStyle/>
          <a:p>
            <a:pPr lvl="0"/>
            <a:r>
              <a:rPr lang="en-US"/>
              <a:t>Click</a:t>
            </a:r>
          </a:p>
        </p:txBody>
      </p:sp>
      <p:sp>
        <p:nvSpPr>
          <p:cNvPr id="20" name="Content Placeholder 19">
            <a:extLst>
              <a:ext uri="{FF2B5EF4-FFF2-40B4-BE49-F238E27FC236}">
                <a16:creationId xmlns:a16="http://schemas.microsoft.com/office/drawing/2014/main" id="{54B4208C-1B47-4BA5-A4A0-A64F73A1B6C9}"/>
              </a:ext>
            </a:extLst>
          </p:cNvPr>
          <p:cNvSpPr>
            <a:spLocks noGrp="1"/>
          </p:cNvSpPr>
          <p:nvPr>
            <p:ph sz="quarter" idx="18"/>
          </p:nvPr>
        </p:nvSpPr>
        <p:spPr>
          <a:xfrm>
            <a:off x="749300" y="5537200"/>
            <a:ext cx="1574800" cy="353045"/>
          </a:xfrm>
        </p:spPr>
        <p:txBody>
          <a:bodyPr/>
          <a:lstStyle/>
          <a:p>
            <a:pPr lvl="0"/>
            <a:r>
              <a:rPr lang="en-US"/>
              <a:t>Click</a:t>
            </a:r>
          </a:p>
        </p:txBody>
      </p:sp>
      <p:sp>
        <p:nvSpPr>
          <p:cNvPr id="22" name="Content Placeholder 21">
            <a:extLst>
              <a:ext uri="{FF2B5EF4-FFF2-40B4-BE49-F238E27FC236}">
                <a16:creationId xmlns:a16="http://schemas.microsoft.com/office/drawing/2014/main" id="{6CA03C15-1D1F-49D1-A82D-6E971073980C}"/>
              </a:ext>
            </a:extLst>
          </p:cNvPr>
          <p:cNvSpPr>
            <a:spLocks noGrp="1"/>
          </p:cNvSpPr>
          <p:nvPr>
            <p:ph sz="quarter" idx="19"/>
          </p:nvPr>
        </p:nvSpPr>
        <p:spPr>
          <a:xfrm>
            <a:off x="2628900" y="1181100"/>
            <a:ext cx="1808163" cy="353045"/>
          </a:xfrm>
        </p:spPr>
        <p:txBody>
          <a:bodyPr/>
          <a:lstStyle/>
          <a:p>
            <a:pPr lvl="0"/>
            <a:r>
              <a:rPr lang="en-US"/>
              <a:t>Click to</a:t>
            </a:r>
          </a:p>
        </p:txBody>
      </p:sp>
      <p:sp>
        <p:nvSpPr>
          <p:cNvPr id="24" name="Content Placeholder 23">
            <a:extLst>
              <a:ext uri="{FF2B5EF4-FFF2-40B4-BE49-F238E27FC236}">
                <a16:creationId xmlns:a16="http://schemas.microsoft.com/office/drawing/2014/main" id="{8C4A8F56-5596-4AD6-B088-F1058E73A9C4}"/>
              </a:ext>
            </a:extLst>
          </p:cNvPr>
          <p:cNvSpPr>
            <a:spLocks noGrp="1"/>
          </p:cNvSpPr>
          <p:nvPr>
            <p:ph sz="quarter" idx="20"/>
          </p:nvPr>
        </p:nvSpPr>
        <p:spPr>
          <a:xfrm>
            <a:off x="2628900" y="1663700"/>
            <a:ext cx="1524000" cy="353045"/>
          </a:xfrm>
        </p:spPr>
        <p:txBody>
          <a:bodyPr/>
          <a:lstStyle/>
          <a:p>
            <a:pPr lvl="0"/>
            <a:r>
              <a:rPr lang="en-US"/>
              <a:t>Click</a:t>
            </a:r>
          </a:p>
        </p:txBody>
      </p:sp>
      <p:sp>
        <p:nvSpPr>
          <p:cNvPr id="26" name="Content Placeholder 25">
            <a:extLst>
              <a:ext uri="{FF2B5EF4-FFF2-40B4-BE49-F238E27FC236}">
                <a16:creationId xmlns:a16="http://schemas.microsoft.com/office/drawing/2014/main" id="{F0B1ED6C-BA65-477F-BE77-AD78B87DC965}"/>
              </a:ext>
            </a:extLst>
          </p:cNvPr>
          <p:cNvSpPr>
            <a:spLocks noGrp="1"/>
          </p:cNvSpPr>
          <p:nvPr>
            <p:ph sz="quarter" idx="21"/>
          </p:nvPr>
        </p:nvSpPr>
        <p:spPr>
          <a:xfrm>
            <a:off x="2501900" y="2273300"/>
            <a:ext cx="1371600" cy="352425"/>
          </a:xfrm>
        </p:spPr>
        <p:txBody>
          <a:bodyPr/>
          <a:lstStyle/>
          <a:p>
            <a:pPr lvl="0"/>
            <a:r>
              <a:rPr lang="en-US"/>
              <a:t>Click</a:t>
            </a:r>
          </a:p>
        </p:txBody>
      </p:sp>
      <p:sp>
        <p:nvSpPr>
          <p:cNvPr id="28" name="Content Placeholder 27">
            <a:extLst>
              <a:ext uri="{FF2B5EF4-FFF2-40B4-BE49-F238E27FC236}">
                <a16:creationId xmlns:a16="http://schemas.microsoft.com/office/drawing/2014/main" id="{1A43B952-449D-4A99-A166-585129F6215A}"/>
              </a:ext>
            </a:extLst>
          </p:cNvPr>
          <p:cNvSpPr>
            <a:spLocks noGrp="1"/>
          </p:cNvSpPr>
          <p:nvPr>
            <p:ph sz="quarter" idx="22"/>
          </p:nvPr>
        </p:nvSpPr>
        <p:spPr>
          <a:xfrm>
            <a:off x="2501900" y="2984500"/>
            <a:ext cx="1117600" cy="353045"/>
          </a:xfrm>
        </p:spPr>
        <p:txBody>
          <a:bodyPr/>
          <a:lstStyle/>
          <a:p>
            <a:pPr lvl="0"/>
            <a:r>
              <a:rPr lang="en-US"/>
              <a:t>Click</a:t>
            </a:r>
          </a:p>
        </p:txBody>
      </p:sp>
      <p:sp>
        <p:nvSpPr>
          <p:cNvPr id="30" name="Content Placeholder 29">
            <a:extLst>
              <a:ext uri="{FF2B5EF4-FFF2-40B4-BE49-F238E27FC236}">
                <a16:creationId xmlns:a16="http://schemas.microsoft.com/office/drawing/2014/main" id="{8760F197-403F-4993-848C-EF06AFC6314A}"/>
              </a:ext>
            </a:extLst>
          </p:cNvPr>
          <p:cNvSpPr>
            <a:spLocks noGrp="1"/>
          </p:cNvSpPr>
          <p:nvPr>
            <p:ph sz="quarter" idx="23"/>
          </p:nvPr>
        </p:nvSpPr>
        <p:spPr>
          <a:xfrm>
            <a:off x="2565400" y="3556000"/>
            <a:ext cx="1371600" cy="353045"/>
          </a:xfrm>
        </p:spPr>
        <p:txBody>
          <a:bodyPr/>
          <a:lstStyle/>
          <a:p>
            <a:pPr lvl="0"/>
            <a:r>
              <a:rPr lang="en-US"/>
              <a:t>Click</a:t>
            </a:r>
          </a:p>
        </p:txBody>
      </p:sp>
      <p:sp>
        <p:nvSpPr>
          <p:cNvPr id="32" name="Content Placeholder 31">
            <a:extLst>
              <a:ext uri="{FF2B5EF4-FFF2-40B4-BE49-F238E27FC236}">
                <a16:creationId xmlns:a16="http://schemas.microsoft.com/office/drawing/2014/main" id="{21BA7DD7-73BB-48E5-BAD0-E11827ACDFBC}"/>
              </a:ext>
            </a:extLst>
          </p:cNvPr>
          <p:cNvSpPr>
            <a:spLocks noGrp="1"/>
          </p:cNvSpPr>
          <p:nvPr>
            <p:ph sz="quarter" idx="24"/>
          </p:nvPr>
        </p:nvSpPr>
        <p:spPr>
          <a:xfrm>
            <a:off x="2565400" y="4064000"/>
            <a:ext cx="1371600" cy="353045"/>
          </a:xfrm>
        </p:spPr>
        <p:txBody>
          <a:bodyPr/>
          <a:lstStyle/>
          <a:p>
            <a:pPr lvl="0"/>
            <a:r>
              <a:rPr lang="en-US"/>
              <a:t>Click</a:t>
            </a:r>
          </a:p>
        </p:txBody>
      </p:sp>
      <p:sp>
        <p:nvSpPr>
          <p:cNvPr id="34" name="Content Placeholder 33">
            <a:extLst>
              <a:ext uri="{FF2B5EF4-FFF2-40B4-BE49-F238E27FC236}">
                <a16:creationId xmlns:a16="http://schemas.microsoft.com/office/drawing/2014/main" id="{9437F52B-B953-4DB1-9A7C-85402932A455}"/>
              </a:ext>
            </a:extLst>
          </p:cNvPr>
          <p:cNvSpPr>
            <a:spLocks noGrp="1"/>
          </p:cNvSpPr>
          <p:nvPr>
            <p:ph sz="quarter" idx="25"/>
          </p:nvPr>
        </p:nvSpPr>
        <p:spPr>
          <a:xfrm>
            <a:off x="2768600" y="4622800"/>
            <a:ext cx="1790700" cy="353045"/>
          </a:xfrm>
        </p:spPr>
        <p:txBody>
          <a:bodyPr/>
          <a:lstStyle/>
          <a:p>
            <a:pPr lvl="0"/>
            <a:r>
              <a:rPr lang="en-US"/>
              <a:t>Click</a:t>
            </a:r>
          </a:p>
        </p:txBody>
      </p:sp>
      <p:sp>
        <p:nvSpPr>
          <p:cNvPr id="36" name="Content Placeholder 35">
            <a:extLst>
              <a:ext uri="{FF2B5EF4-FFF2-40B4-BE49-F238E27FC236}">
                <a16:creationId xmlns:a16="http://schemas.microsoft.com/office/drawing/2014/main" id="{FFB3D2EC-585B-495F-AC51-6CEE6F4C72FE}"/>
              </a:ext>
            </a:extLst>
          </p:cNvPr>
          <p:cNvSpPr>
            <a:spLocks noGrp="1"/>
          </p:cNvSpPr>
          <p:nvPr>
            <p:ph sz="quarter" idx="26"/>
          </p:nvPr>
        </p:nvSpPr>
        <p:spPr>
          <a:xfrm>
            <a:off x="2933700" y="5207000"/>
            <a:ext cx="1625600" cy="353045"/>
          </a:xfrm>
        </p:spPr>
        <p:txBody>
          <a:bodyPr/>
          <a:lstStyle/>
          <a:p>
            <a:pPr lvl="0"/>
            <a:r>
              <a:rPr lang="en-US"/>
              <a:t>Click</a:t>
            </a:r>
          </a:p>
        </p:txBody>
      </p:sp>
      <p:sp>
        <p:nvSpPr>
          <p:cNvPr id="38" name="Content Placeholder 37">
            <a:extLst>
              <a:ext uri="{FF2B5EF4-FFF2-40B4-BE49-F238E27FC236}">
                <a16:creationId xmlns:a16="http://schemas.microsoft.com/office/drawing/2014/main" id="{22F05AAC-BC93-4DDD-A958-4E0B12D91CD7}"/>
              </a:ext>
            </a:extLst>
          </p:cNvPr>
          <p:cNvSpPr>
            <a:spLocks noGrp="1"/>
          </p:cNvSpPr>
          <p:nvPr>
            <p:ph sz="quarter" idx="27"/>
          </p:nvPr>
        </p:nvSpPr>
        <p:spPr>
          <a:xfrm>
            <a:off x="5105400" y="1181100"/>
            <a:ext cx="2197100" cy="353045"/>
          </a:xfrm>
        </p:spPr>
        <p:txBody>
          <a:bodyPr/>
          <a:lstStyle/>
          <a:p>
            <a:pPr lvl="0"/>
            <a:r>
              <a:rPr lang="en-US"/>
              <a:t>Click</a:t>
            </a:r>
          </a:p>
        </p:txBody>
      </p:sp>
      <p:sp>
        <p:nvSpPr>
          <p:cNvPr id="40" name="Content Placeholder 39">
            <a:extLst>
              <a:ext uri="{FF2B5EF4-FFF2-40B4-BE49-F238E27FC236}">
                <a16:creationId xmlns:a16="http://schemas.microsoft.com/office/drawing/2014/main" id="{1BA16DD1-1715-4830-BF1C-CCA1A57949B6}"/>
              </a:ext>
            </a:extLst>
          </p:cNvPr>
          <p:cNvSpPr>
            <a:spLocks noGrp="1"/>
          </p:cNvSpPr>
          <p:nvPr>
            <p:ph sz="quarter" idx="28"/>
          </p:nvPr>
        </p:nvSpPr>
        <p:spPr>
          <a:xfrm>
            <a:off x="4559300" y="1803400"/>
            <a:ext cx="1930400" cy="353045"/>
          </a:xfrm>
        </p:spPr>
        <p:txBody>
          <a:bodyPr/>
          <a:lstStyle/>
          <a:p>
            <a:pPr lvl="0"/>
            <a:r>
              <a:rPr lang="en-US"/>
              <a:t>Click to</a:t>
            </a:r>
          </a:p>
        </p:txBody>
      </p:sp>
      <p:sp>
        <p:nvSpPr>
          <p:cNvPr id="42" name="Content Placeholder 41">
            <a:extLst>
              <a:ext uri="{FF2B5EF4-FFF2-40B4-BE49-F238E27FC236}">
                <a16:creationId xmlns:a16="http://schemas.microsoft.com/office/drawing/2014/main" id="{494CCBEF-07CC-40FB-B941-A5FB0772313A}"/>
              </a:ext>
            </a:extLst>
          </p:cNvPr>
          <p:cNvSpPr>
            <a:spLocks noGrp="1"/>
          </p:cNvSpPr>
          <p:nvPr>
            <p:ph sz="quarter" idx="29"/>
          </p:nvPr>
        </p:nvSpPr>
        <p:spPr>
          <a:xfrm>
            <a:off x="4889500" y="2489200"/>
            <a:ext cx="1790700" cy="353045"/>
          </a:xfrm>
        </p:spPr>
        <p:txBody>
          <a:bodyPr/>
          <a:lstStyle/>
          <a:p>
            <a:pPr lvl="0"/>
            <a:r>
              <a:rPr lang="en-US"/>
              <a:t>Click to</a:t>
            </a:r>
          </a:p>
        </p:txBody>
      </p:sp>
      <p:sp>
        <p:nvSpPr>
          <p:cNvPr id="44" name="Content Placeholder 43">
            <a:extLst>
              <a:ext uri="{FF2B5EF4-FFF2-40B4-BE49-F238E27FC236}">
                <a16:creationId xmlns:a16="http://schemas.microsoft.com/office/drawing/2014/main" id="{3D8064D2-02BD-47B8-92AA-59266D61B853}"/>
              </a:ext>
            </a:extLst>
          </p:cNvPr>
          <p:cNvSpPr>
            <a:spLocks noGrp="1"/>
          </p:cNvSpPr>
          <p:nvPr>
            <p:ph sz="quarter" idx="30"/>
          </p:nvPr>
        </p:nvSpPr>
        <p:spPr>
          <a:xfrm>
            <a:off x="4775200" y="3073400"/>
            <a:ext cx="1905000" cy="353045"/>
          </a:xfrm>
        </p:spPr>
        <p:txBody>
          <a:bodyPr/>
          <a:lstStyle/>
          <a:p>
            <a:pPr lvl="0"/>
            <a:r>
              <a:rPr lang="en-US"/>
              <a:t>Click to</a:t>
            </a:r>
          </a:p>
        </p:txBody>
      </p:sp>
      <p:sp>
        <p:nvSpPr>
          <p:cNvPr id="46" name="Content Placeholder 45">
            <a:extLst>
              <a:ext uri="{FF2B5EF4-FFF2-40B4-BE49-F238E27FC236}">
                <a16:creationId xmlns:a16="http://schemas.microsoft.com/office/drawing/2014/main" id="{B3C96F25-AD78-4E90-BF50-C6FFE000D0C8}"/>
              </a:ext>
            </a:extLst>
          </p:cNvPr>
          <p:cNvSpPr>
            <a:spLocks noGrp="1"/>
          </p:cNvSpPr>
          <p:nvPr>
            <p:ph sz="quarter" idx="31"/>
          </p:nvPr>
        </p:nvSpPr>
        <p:spPr>
          <a:xfrm>
            <a:off x="4889500" y="3556000"/>
            <a:ext cx="1435100" cy="353045"/>
          </a:xfrm>
        </p:spPr>
        <p:txBody>
          <a:bodyPr/>
          <a:lstStyle/>
          <a:p>
            <a:pPr lvl="0"/>
            <a:r>
              <a:rPr lang="en-US"/>
              <a:t>Click</a:t>
            </a:r>
          </a:p>
        </p:txBody>
      </p:sp>
      <p:sp>
        <p:nvSpPr>
          <p:cNvPr id="48" name="Content Placeholder 47">
            <a:extLst>
              <a:ext uri="{FF2B5EF4-FFF2-40B4-BE49-F238E27FC236}">
                <a16:creationId xmlns:a16="http://schemas.microsoft.com/office/drawing/2014/main" id="{9D6F8C12-E803-40F0-8B07-485B19491918}"/>
              </a:ext>
            </a:extLst>
          </p:cNvPr>
          <p:cNvSpPr>
            <a:spLocks noGrp="1"/>
          </p:cNvSpPr>
          <p:nvPr>
            <p:ph sz="quarter" idx="32"/>
          </p:nvPr>
        </p:nvSpPr>
        <p:spPr>
          <a:xfrm>
            <a:off x="5321300" y="4064000"/>
            <a:ext cx="1435100" cy="353045"/>
          </a:xfrm>
        </p:spPr>
        <p:txBody>
          <a:bodyPr/>
          <a:lstStyle/>
          <a:p>
            <a:pPr lvl="0"/>
            <a:r>
              <a:rPr lang="en-US"/>
              <a:t>Click</a:t>
            </a:r>
          </a:p>
        </p:txBody>
      </p:sp>
      <p:sp>
        <p:nvSpPr>
          <p:cNvPr id="50" name="Content Placeholder 49">
            <a:extLst>
              <a:ext uri="{FF2B5EF4-FFF2-40B4-BE49-F238E27FC236}">
                <a16:creationId xmlns:a16="http://schemas.microsoft.com/office/drawing/2014/main" id="{01013081-0E24-4211-A74E-DBDCD7736236}"/>
              </a:ext>
            </a:extLst>
          </p:cNvPr>
          <p:cNvSpPr>
            <a:spLocks noGrp="1"/>
          </p:cNvSpPr>
          <p:nvPr>
            <p:ph sz="quarter" idx="33"/>
          </p:nvPr>
        </p:nvSpPr>
        <p:spPr>
          <a:xfrm>
            <a:off x="5105400" y="4622800"/>
            <a:ext cx="1219200" cy="353045"/>
          </a:xfrm>
        </p:spPr>
        <p:txBody>
          <a:bodyPr/>
          <a:lstStyle/>
          <a:p>
            <a:pPr lvl="0"/>
            <a:r>
              <a:rPr lang="en-US"/>
              <a:t>Click</a:t>
            </a:r>
          </a:p>
        </p:txBody>
      </p:sp>
      <p:sp>
        <p:nvSpPr>
          <p:cNvPr id="52" name="Content Placeholder 51">
            <a:extLst>
              <a:ext uri="{FF2B5EF4-FFF2-40B4-BE49-F238E27FC236}">
                <a16:creationId xmlns:a16="http://schemas.microsoft.com/office/drawing/2014/main" id="{E320E91F-C2E8-49CF-89EF-ADBEF9445CDF}"/>
              </a:ext>
            </a:extLst>
          </p:cNvPr>
          <p:cNvSpPr>
            <a:spLocks noGrp="1"/>
          </p:cNvSpPr>
          <p:nvPr>
            <p:ph sz="quarter" idx="34"/>
          </p:nvPr>
        </p:nvSpPr>
        <p:spPr>
          <a:xfrm>
            <a:off x="8001000" y="1181100"/>
            <a:ext cx="1808163" cy="353045"/>
          </a:xfrm>
        </p:spPr>
        <p:txBody>
          <a:bodyPr/>
          <a:lstStyle/>
          <a:p>
            <a:pPr lvl="0"/>
            <a:r>
              <a:rPr lang="en-US"/>
              <a:t>Click to</a:t>
            </a:r>
          </a:p>
        </p:txBody>
      </p:sp>
      <p:sp>
        <p:nvSpPr>
          <p:cNvPr id="54" name="Content Placeholder 53">
            <a:extLst>
              <a:ext uri="{FF2B5EF4-FFF2-40B4-BE49-F238E27FC236}">
                <a16:creationId xmlns:a16="http://schemas.microsoft.com/office/drawing/2014/main" id="{C30033FE-7879-496F-9CC0-AD282EDF73F4}"/>
              </a:ext>
            </a:extLst>
          </p:cNvPr>
          <p:cNvSpPr>
            <a:spLocks noGrp="1"/>
          </p:cNvSpPr>
          <p:nvPr>
            <p:ph sz="quarter" idx="35"/>
          </p:nvPr>
        </p:nvSpPr>
        <p:spPr>
          <a:xfrm>
            <a:off x="7632700" y="1803400"/>
            <a:ext cx="1808163" cy="353045"/>
          </a:xfrm>
        </p:spPr>
        <p:txBody>
          <a:bodyPr/>
          <a:lstStyle/>
          <a:p>
            <a:pPr lvl="0"/>
            <a:r>
              <a:rPr lang="en-US"/>
              <a:t>Click to</a:t>
            </a:r>
          </a:p>
        </p:txBody>
      </p:sp>
      <p:sp>
        <p:nvSpPr>
          <p:cNvPr id="56" name="Content Placeholder 55">
            <a:extLst>
              <a:ext uri="{FF2B5EF4-FFF2-40B4-BE49-F238E27FC236}">
                <a16:creationId xmlns:a16="http://schemas.microsoft.com/office/drawing/2014/main" id="{1B3B2DD1-9341-4871-92AF-B88539678EC6}"/>
              </a:ext>
            </a:extLst>
          </p:cNvPr>
          <p:cNvSpPr>
            <a:spLocks noGrp="1"/>
          </p:cNvSpPr>
          <p:nvPr>
            <p:ph sz="quarter" idx="36"/>
          </p:nvPr>
        </p:nvSpPr>
        <p:spPr>
          <a:xfrm>
            <a:off x="7480300" y="2273300"/>
            <a:ext cx="1689100" cy="353045"/>
          </a:xfrm>
        </p:spPr>
        <p:txBody>
          <a:bodyPr/>
          <a:lstStyle/>
          <a:p>
            <a:pPr lvl="0"/>
            <a:r>
              <a:rPr lang="en-US"/>
              <a:t>Click to</a:t>
            </a:r>
          </a:p>
        </p:txBody>
      </p:sp>
      <p:sp>
        <p:nvSpPr>
          <p:cNvPr id="58" name="Content Placeholder 57">
            <a:extLst>
              <a:ext uri="{FF2B5EF4-FFF2-40B4-BE49-F238E27FC236}">
                <a16:creationId xmlns:a16="http://schemas.microsoft.com/office/drawing/2014/main" id="{F2228A6B-8F5F-4530-A50E-FC6236B5A0AE}"/>
              </a:ext>
            </a:extLst>
          </p:cNvPr>
          <p:cNvSpPr>
            <a:spLocks noGrp="1"/>
          </p:cNvSpPr>
          <p:nvPr>
            <p:ph sz="quarter" idx="37"/>
          </p:nvPr>
        </p:nvSpPr>
        <p:spPr>
          <a:xfrm>
            <a:off x="7480300" y="2841625"/>
            <a:ext cx="2328863" cy="353045"/>
          </a:xfrm>
        </p:spPr>
        <p:txBody>
          <a:bodyPr/>
          <a:lstStyle/>
          <a:p>
            <a:pPr lvl="0"/>
            <a:r>
              <a:rPr lang="en-US"/>
              <a:t>Click to</a:t>
            </a:r>
          </a:p>
        </p:txBody>
      </p:sp>
      <p:sp>
        <p:nvSpPr>
          <p:cNvPr id="31" name="Freeform 2">
            <a:extLst>
              <a:ext uri="{FF2B5EF4-FFF2-40B4-BE49-F238E27FC236}">
                <a16:creationId xmlns:a16="http://schemas.microsoft.com/office/drawing/2014/main" id="{61E8ABD1-9FFB-4C9B-9CFA-140163DD9329}"/>
              </a:ext>
              <a:ext uri="{C183D7F6-B498-43B3-948B-1728B52AA6E4}">
                <adec:decorative xmlns:adec="http://schemas.microsoft.com/office/drawing/2017/decorative" val="1"/>
              </a:ext>
            </a:extLst>
          </p:cNvPr>
          <p:cNvSpPr>
            <a:spLocks noChangeArrowheads="1"/>
          </p:cNvSpPr>
          <p:nvPr userDrawn="1"/>
        </p:nvSpPr>
        <p:spPr bwMode="auto">
          <a:xfrm>
            <a:off x="2140647" y="2939971"/>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33" name="Freeform 2">
            <a:extLst>
              <a:ext uri="{FF2B5EF4-FFF2-40B4-BE49-F238E27FC236}">
                <a16:creationId xmlns:a16="http://schemas.microsoft.com/office/drawing/2014/main" id="{174FF214-1038-4909-90BD-D3F705DDBACC}"/>
              </a:ext>
              <a:ext uri="{C183D7F6-B498-43B3-948B-1728B52AA6E4}">
                <adec:decorative xmlns:adec="http://schemas.microsoft.com/office/drawing/2017/decorative" val="1"/>
              </a:ext>
            </a:extLst>
          </p:cNvPr>
          <p:cNvSpPr>
            <a:spLocks noChangeArrowheads="1"/>
          </p:cNvSpPr>
          <p:nvPr userDrawn="1"/>
        </p:nvSpPr>
        <p:spPr bwMode="auto">
          <a:xfrm>
            <a:off x="2144676" y="2061034"/>
            <a:ext cx="8688192" cy="81017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5" name="Freeform 2">
            <a:extLst>
              <a:ext uri="{FF2B5EF4-FFF2-40B4-BE49-F238E27FC236}">
                <a16:creationId xmlns:a16="http://schemas.microsoft.com/office/drawing/2014/main" id="{B0EBE323-8145-4B34-95DB-2C01C67D8076}"/>
              </a:ext>
              <a:ext uri="{C183D7F6-B498-43B3-948B-1728B52AA6E4}">
                <adec:decorative xmlns:adec="http://schemas.microsoft.com/office/drawing/2017/decorative" val="1"/>
              </a:ext>
            </a:extLst>
          </p:cNvPr>
          <p:cNvSpPr>
            <a:spLocks noChangeArrowheads="1"/>
          </p:cNvSpPr>
          <p:nvPr userDrawn="1"/>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graphicFrame>
        <p:nvGraphicFramePr>
          <p:cNvPr id="43" name="Table 37">
            <a:extLst>
              <a:ext uri="{FF2B5EF4-FFF2-40B4-BE49-F238E27FC236}">
                <a16:creationId xmlns:a16="http://schemas.microsoft.com/office/drawing/2014/main" id="{F2315E6E-26BB-4C84-B9A0-D53DEFBE8393}"/>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69142769"/>
              </p:ext>
            </p:extLst>
          </p:nvPr>
        </p:nvGraphicFramePr>
        <p:xfrm>
          <a:off x="2240280" y="2562683"/>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graphicFrame>
        <p:nvGraphicFramePr>
          <p:cNvPr id="45" name="Table 37">
            <a:extLst>
              <a:ext uri="{FF2B5EF4-FFF2-40B4-BE49-F238E27FC236}">
                <a16:creationId xmlns:a16="http://schemas.microsoft.com/office/drawing/2014/main" id="{022637E1-B3C4-4B82-94C0-FEB15160B94D}"/>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679799103"/>
              </p:ext>
            </p:extLst>
          </p:nvPr>
        </p:nvGraphicFramePr>
        <p:xfrm>
          <a:off x="2140646" y="3742933"/>
          <a:ext cx="8688190" cy="217644"/>
        </p:xfrm>
        <a:graphic>
          <a:graphicData uri="http://schemas.openxmlformats.org/drawingml/2006/table">
            <a:tbl>
              <a:tblPr>
                <a:tableStyleId>{5C22544A-7EE6-4342-B048-85BDC9FD1C3A}</a:tableStyleId>
              </a:tblPr>
              <a:tblGrid>
                <a:gridCol w="1120714">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345496">
                  <a:extLst>
                    <a:ext uri="{9D8B030D-6E8A-4147-A177-3AD203B41FA5}">
                      <a16:colId xmlns:a16="http://schemas.microsoft.com/office/drawing/2014/main" val="3698978501"/>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noProof="0">
                        <a:solidFill>
                          <a:schemeClr val="bg1"/>
                        </a:solidFill>
                        <a:latin typeface="+mn-lt"/>
                        <a:ea typeface="+mn-ea"/>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47" name="Table 37">
            <a:extLst>
              <a:ext uri="{FF2B5EF4-FFF2-40B4-BE49-F238E27FC236}">
                <a16:creationId xmlns:a16="http://schemas.microsoft.com/office/drawing/2014/main" id="{05A8EBD3-810B-4627-A059-FA864267A25F}"/>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873789624"/>
              </p:ext>
            </p:extLst>
          </p:nvPr>
        </p:nvGraphicFramePr>
        <p:xfrm>
          <a:off x="2347982" y="6237790"/>
          <a:ext cx="8284464" cy="217644"/>
        </p:xfrm>
        <a:graphic>
          <a:graphicData uri="http://schemas.openxmlformats.org/drawingml/2006/table">
            <a:tbl>
              <a:tblPr>
                <a:tableStyleId>{5C22544A-7EE6-4342-B048-85BDC9FD1C3A}</a:tableStyleId>
              </a:tblPr>
              <a:tblGrid>
                <a:gridCol w="8284464">
                  <a:extLst>
                    <a:ext uri="{9D8B030D-6E8A-4147-A177-3AD203B41FA5}">
                      <a16:colId xmlns:a16="http://schemas.microsoft.com/office/drawing/2014/main" val="901285367"/>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1" kern="0">
                        <a:solidFill>
                          <a:schemeClr val="bg1"/>
                        </a:solidFill>
                        <a:latin typeface="Segoe UI Semibold" panose="020B0702040204020203"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49" name="Table 37">
            <a:extLst>
              <a:ext uri="{FF2B5EF4-FFF2-40B4-BE49-F238E27FC236}">
                <a16:creationId xmlns:a16="http://schemas.microsoft.com/office/drawing/2014/main" id="{06F30CC3-5BC8-42FA-BF4F-59FE27B41133}"/>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818163974"/>
              </p:ext>
            </p:extLst>
          </p:nvPr>
        </p:nvGraphicFramePr>
        <p:xfrm>
          <a:off x="2389438" y="5147871"/>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cxnSp>
        <p:nvCxnSpPr>
          <p:cNvPr id="51" name="Straight Connector 50">
            <a:extLst>
              <a:ext uri="{FF2B5EF4-FFF2-40B4-BE49-F238E27FC236}">
                <a16:creationId xmlns:a16="http://schemas.microsoft.com/office/drawing/2014/main" id="{5DFC9289-88C3-4DD4-9049-0F80DE9C0386}"/>
              </a:ext>
              <a:ext uri="{C183D7F6-B498-43B3-948B-1728B52AA6E4}">
                <adec:decorative xmlns:adec="http://schemas.microsoft.com/office/drawing/2017/decorative" val="1"/>
              </a:ext>
            </a:extLst>
          </p:cNvPr>
          <p:cNvCxnSpPr/>
          <p:nvPr userDrawn="1"/>
        </p:nvCxnSpPr>
        <p:spPr>
          <a:xfrm>
            <a:off x="2140646" y="5453621"/>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CD35276-5812-4268-A60D-4FE61403CDC7}"/>
              </a:ext>
              <a:ext uri="{C183D7F6-B498-43B3-948B-1728B52AA6E4}">
                <adec:decorative xmlns:adec="http://schemas.microsoft.com/office/drawing/2017/decorative" val="1"/>
              </a:ext>
            </a:extLst>
          </p:cNvPr>
          <p:cNvCxnSpPr/>
          <p:nvPr userDrawn="1"/>
        </p:nvCxnSpPr>
        <p:spPr>
          <a:xfrm>
            <a:off x="2133296" y="4109507"/>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Left Brace 40">
            <a:extLst>
              <a:ext uri="{FF2B5EF4-FFF2-40B4-BE49-F238E27FC236}">
                <a16:creationId xmlns:a16="http://schemas.microsoft.com/office/drawing/2014/main" id="{A5C4F54D-C06E-4579-ADFB-9721BA7ACB80}"/>
              </a:ext>
              <a:ext uri="{C183D7F6-B498-43B3-948B-1728B52AA6E4}">
                <adec:decorative xmlns:adec="http://schemas.microsoft.com/office/drawing/2017/decorative" val="1"/>
              </a:ext>
            </a:extLst>
          </p:cNvPr>
          <p:cNvSpPr/>
          <p:nvPr userDrawn="1"/>
        </p:nvSpPr>
        <p:spPr>
          <a:xfrm>
            <a:off x="1531293" y="1107219"/>
            <a:ext cx="394857" cy="1823160"/>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Left Brace 54">
            <a:extLst>
              <a:ext uri="{FF2B5EF4-FFF2-40B4-BE49-F238E27FC236}">
                <a16:creationId xmlns:a16="http://schemas.microsoft.com/office/drawing/2014/main" id="{624ECD89-CC0C-48AE-B747-13097402F7AC}"/>
              </a:ext>
              <a:ext uri="{C183D7F6-B498-43B3-948B-1728B52AA6E4}">
                <adec:decorative xmlns:adec="http://schemas.microsoft.com/office/drawing/2017/decorative" val="1"/>
              </a:ext>
            </a:extLst>
          </p:cNvPr>
          <p:cNvSpPr/>
          <p:nvPr userDrawn="1"/>
        </p:nvSpPr>
        <p:spPr>
          <a:xfrm>
            <a:off x="1531293" y="3023902"/>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3949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BB2C49FE-0384-4EE5-ABE1-96F3505567FA}"/>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9000" contrast="44000"/>
                    </a14:imgEffect>
                  </a14:imgLayer>
                </a14:imgProps>
              </a:ext>
              <a:ext uri="{28A0092B-C50C-407E-A947-70E740481C1C}">
                <a14:useLocalDpi xmlns:a14="http://schemas.microsoft.com/office/drawing/2010/main" val="0"/>
              </a:ext>
            </a:extLst>
          </a:blip>
          <a:srcRect b="8386"/>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15ECE2D4-C8FC-4E82-A4F5-E08B48B1F955}"/>
              </a:ext>
              <a:ext uri="{C183D7F6-B498-43B3-948B-1728B52AA6E4}">
                <adec:decorative xmlns:adec="http://schemas.microsoft.com/office/drawing/2017/decorative" val="1"/>
              </a:ext>
            </a:extLst>
          </p:cNvPr>
          <p:cNvSpPr/>
          <p:nvPr userDrawn="1"/>
        </p:nvSpPr>
        <p:spPr bwMode="auto">
          <a:xfrm>
            <a:off x="-1" y="0"/>
            <a:ext cx="12191999" cy="6858000"/>
          </a:xfrm>
          <a:prstGeom prst="rect">
            <a:avLst/>
          </a:prstGeom>
          <a:solidFill>
            <a:schemeClr val="tx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A9B110-BBA6-4DE4-8F10-0700A7A3F233}"/>
              </a:ext>
            </a:extLst>
          </p:cNvPr>
          <p:cNvSpPr>
            <a:spLocks noGrp="1"/>
          </p:cNvSpPr>
          <p:nvPr>
            <p:ph sz="quarter" idx="10"/>
          </p:nvPr>
        </p:nvSpPr>
        <p:spPr>
          <a:xfrm>
            <a:off x="609600" y="1689100"/>
            <a:ext cx="28575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40D0DDAF-6E95-4E1A-BAE3-C33BC6DD598F}"/>
              </a:ext>
            </a:extLst>
          </p:cNvPr>
          <p:cNvSpPr>
            <a:spLocks noGrp="1"/>
          </p:cNvSpPr>
          <p:nvPr>
            <p:ph sz="quarter" idx="11"/>
          </p:nvPr>
        </p:nvSpPr>
        <p:spPr>
          <a:xfrm>
            <a:off x="609600" y="2476500"/>
            <a:ext cx="28575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CC11E152-A539-4948-8422-EA4FCFC25638}"/>
              </a:ext>
            </a:extLst>
          </p:cNvPr>
          <p:cNvSpPr>
            <a:spLocks noGrp="1"/>
          </p:cNvSpPr>
          <p:nvPr>
            <p:ph sz="quarter" idx="12"/>
          </p:nvPr>
        </p:nvSpPr>
        <p:spPr>
          <a:xfrm>
            <a:off x="609600" y="3429000"/>
            <a:ext cx="30353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E4FACA6F-6607-4BF2-AB6A-91F47416C816}"/>
              </a:ext>
            </a:extLst>
          </p:cNvPr>
          <p:cNvSpPr>
            <a:spLocks noGrp="1"/>
          </p:cNvSpPr>
          <p:nvPr>
            <p:ph sz="quarter" idx="13"/>
          </p:nvPr>
        </p:nvSpPr>
        <p:spPr>
          <a:xfrm>
            <a:off x="609600" y="4203700"/>
            <a:ext cx="28575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6E7862C2-2EED-47EA-B8CC-8D0402F7D0A7}"/>
              </a:ext>
            </a:extLst>
          </p:cNvPr>
          <p:cNvSpPr>
            <a:spLocks noGrp="1"/>
          </p:cNvSpPr>
          <p:nvPr>
            <p:ph sz="quarter" idx="14"/>
          </p:nvPr>
        </p:nvSpPr>
        <p:spPr>
          <a:xfrm>
            <a:off x="5981700" y="1689100"/>
            <a:ext cx="27432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4A5400DB-26C5-4D38-B25E-2AB2E860732C}"/>
              </a:ext>
            </a:extLst>
          </p:cNvPr>
          <p:cNvSpPr>
            <a:spLocks noGrp="1"/>
          </p:cNvSpPr>
          <p:nvPr>
            <p:ph sz="quarter" idx="15"/>
          </p:nvPr>
        </p:nvSpPr>
        <p:spPr>
          <a:xfrm>
            <a:off x="5981700" y="2476500"/>
            <a:ext cx="28575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6CFBDC3A-2EE1-4BF4-B20E-2051CE3BB9C8}"/>
              </a:ext>
            </a:extLst>
          </p:cNvPr>
          <p:cNvSpPr>
            <a:spLocks noGrp="1"/>
          </p:cNvSpPr>
          <p:nvPr>
            <p:ph sz="quarter" idx="16"/>
          </p:nvPr>
        </p:nvSpPr>
        <p:spPr>
          <a:xfrm>
            <a:off x="5867400" y="3200400"/>
            <a:ext cx="27432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82E5C78A-4D2D-4667-B988-8CD2EDBDA858}"/>
              </a:ext>
            </a:extLst>
          </p:cNvPr>
          <p:cNvSpPr>
            <a:spLocks noGrp="1"/>
          </p:cNvSpPr>
          <p:nvPr>
            <p:ph sz="quarter" idx="17"/>
          </p:nvPr>
        </p:nvSpPr>
        <p:spPr>
          <a:xfrm>
            <a:off x="5651500" y="3962400"/>
            <a:ext cx="2959100" cy="353045"/>
          </a:xfrm>
        </p:spPr>
        <p:txBody>
          <a:bodyPr/>
          <a:lstStyle/>
          <a:p>
            <a:pPr lvl="0"/>
            <a:r>
              <a:rPr lang="en-US"/>
              <a:t>Click to edit</a:t>
            </a:r>
          </a:p>
        </p:txBody>
      </p:sp>
      <p:sp>
        <p:nvSpPr>
          <p:cNvPr id="19" name="Slide Number Placeholder 1">
            <a:extLst>
              <a:ext uri="{FF2B5EF4-FFF2-40B4-BE49-F238E27FC236}">
                <a16:creationId xmlns:a16="http://schemas.microsoft.com/office/drawing/2014/main" id="{29D2266E-728D-4E1D-9262-353A1FA2FDEC}"/>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grpSp>
        <p:nvGrpSpPr>
          <p:cNvPr id="49" name="protection against unplanned costs">
            <a:extLst>
              <a:ext uri="{FF2B5EF4-FFF2-40B4-BE49-F238E27FC236}">
                <a16:creationId xmlns:a16="http://schemas.microsoft.com/office/drawing/2014/main" id="{89A1694D-A108-4FB7-9B7F-CC51EBED7D2F}"/>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50" name="AutoShape 69">
              <a:extLst>
                <a:ext uri="{FF2B5EF4-FFF2-40B4-BE49-F238E27FC236}">
                  <a16:creationId xmlns:a16="http://schemas.microsoft.com/office/drawing/2014/main" id="{37BC0BFD-FC56-4C06-BD38-DCF2E909CC09}"/>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71">
              <a:extLst>
                <a:ext uri="{FF2B5EF4-FFF2-40B4-BE49-F238E27FC236}">
                  <a16:creationId xmlns:a16="http://schemas.microsoft.com/office/drawing/2014/main" id="{91F157C3-E894-44DD-A56D-80062B866DC6}"/>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72">
              <a:extLst>
                <a:ext uri="{FF2B5EF4-FFF2-40B4-BE49-F238E27FC236}">
                  <a16:creationId xmlns:a16="http://schemas.microsoft.com/office/drawing/2014/main" id="{035374D6-BEA2-4D74-8ACE-77FB942F834D}"/>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73">
              <a:extLst>
                <a:ext uri="{FF2B5EF4-FFF2-40B4-BE49-F238E27FC236}">
                  <a16:creationId xmlns:a16="http://schemas.microsoft.com/office/drawing/2014/main" id="{44F0EC04-49C5-4436-A6BC-88CEACFC44C8}"/>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74">
              <a:extLst>
                <a:ext uri="{FF2B5EF4-FFF2-40B4-BE49-F238E27FC236}">
                  <a16:creationId xmlns:a16="http://schemas.microsoft.com/office/drawing/2014/main" id="{9D222BEE-F76F-4D8E-9F0F-D18C41221234}"/>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75">
              <a:extLst>
                <a:ext uri="{FF2B5EF4-FFF2-40B4-BE49-F238E27FC236}">
                  <a16:creationId xmlns:a16="http://schemas.microsoft.com/office/drawing/2014/main" id="{2EC42A48-6957-44EC-A638-00BF3EF39D1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555005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7B332A-3E51-49E9-8636-E282275BEB1D}"/>
              </a:ext>
            </a:extLst>
          </p:cNvPr>
          <p:cNvSpPr>
            <a:spLocks noGrp="1"/>
          </p:cNvSpPr>
          <p:nvPr>
            <p:ph sz="quarter" idx="10"/>
          </p:nvPr>
        </p:nvSpPr>
        <p:spPr>
          <a:xfrm>
            <a:off x="800100" y="1333500"/>
            <a:ext cx="2844800" cy="706091"/>
          </a:xfrm>
        </p:spPr>
        <p:txBody>
          <a:bodyPr/>
          <a:lstStyle/>
          <a:p>
            <a:pPr lvl="0"/>
            <a:r>
              <a:rPr lang="en-US"/>
              <a:t>Click to edit Master text styles</a:t>
            </a:r>
          </a:p>
        </p:txBody>
      </p:sp>
      <p:sp>
        <p:nvSpPr>
          <p:cNvPr id="6" name="Content Placeholder 5">
            <a:extLst>
              <a:ext uri="{FF2B5EF4-FFF2-40B4-BE49-F238E27FC236}">
                <a16:creationId xmlns:a16="http://schemas.microsoft.com/office/drawing/2014/main" id="{907EAAE1-BA89-4FA4-A40E-B500729EF464}"/>
              </a:ext>
            </a:extLst>
          </p:cNvPr>
          <p:cNvSpPr>
            <a:spLocks noGrp="1"/>
          </p:cNvSpPr>
          <p:nvPr>
            <p:ph sz="quarter" idx="11"/>
          </p:nvPr>
        </p:nvSpPr>
        <p:spPr>
          <a:xfrm>
            <a:off x="1104900" y="2667000"/>
            <a:ext cx="2717800" cy="706091"/>
          </a:xfrm>
        </p:spPr>
        <p:txBody>
          <a:bodyPr/>
          <a:lstStyle/>
          <a:p>
            <a:pPr lvl="0"/>
            <a:r>
              <a:rPr lang="en-US"/>
              <a:t>Click to edit Master text</a:t>
            </a:r>
          </a:p>
        </p:txBody>
      </p:sp>
      <p:sp>
        <p:nvSpPr>
          <p:cNvPr id="8" name="Content Placeholder 7">
            <a:extLst>
              <a:ext uri="{FF2B5EF4-FFF2-40B4-BE49-F238E27FC236}">
                <a16:creationId xmlns:a16="http://schemas.microsoft.com/office/drawing/2014/main" id="{A27925E4-482D-494E-BE7E-D6C8096BD500}"/>
              </a:ext>
            </a:extLst>
          </p:cNvPr>
          <p:cNvSpPr>
            <a:spLocks noGrp="1"/>
          </p:cNvSpPr>
          <p:nvPr>
            <p:ph sz="quarter" idx="12"/>
          </p:nvPr>
        </p:nvSpPr>
        <p:spPr>
          <a:xfrm>
            <a:off x="1104900" y="3784600"/>
            <a:ext cx="2425700" cy="353045"/>
          </a:xfrm>
        </p:spPr>
        <p:txBody>
          <a:bodyPr/>
          <a:lstStyle/>
          <a:p>
            <a:pPr lvl="0"/>
            <a:r>
              <a:rPr lang="en-US"/>
              <a:t>Click to</a:t>
            </a:r>
          </a:p>
        </p:txBody>
      </p:sp>
    </p:spTree>
    <p:extLst>
      <p:ext uri="{BB962C8B-B14F-4D97-AF65-F5344CB8AC3E}">
        <p14:creationId xmlns:p14="http://schemas.microsoft.com/office/powerpoint/2010/main" val="3168793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512C-B3E4-41FD-B1F9-83930F8F728D}"/>
              </a:ext>
            </a:extLst>
          </p:cNvPr>
          <p:cNvSpPr>
            <a:spLocks noGrp="1"/>
          </p:cNvSpPr>
          <p:nvPr>
            <p:ph type="title"/>
          </p:nvPr>
        </p:nvSpPr>
        <p:spPr/>
        <p:txBody>
          <a:bodyPr/>
          <a:lstStyle/>
          <a:p>
            <a:r>
              <a:rPr lang="en-US"/>
              <a:t>Click to edit Master title style</a:t>
            </a:r>
          </a:p>
        </p:txBody>
      </p:sp>
      <p:sp>
        <p:nvSpPr>
          <p:cNvPr id="4" name="Picture Placeholder 3">
            <a:extLst>
              <a:ext uri="{C183D7F6-B498-43B3-948B-1728B52AA6E4}">
                <adec:decorative xmlns:adec="http://schemas.microsoft.com/office/drawing/2017/decorative" val="1"/>
              </a:ext>
            </a:extLst>
          </p:cNvPr>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F24EEA3C-C193-4191-ACCA-25F481A1AC9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662"/>
          <a:stretch/>
        </p:blipFill>
        <p:spPr>
          <a:xfrm rot="16200000">
            <a:off x="2711293" y="-2711313"/>
            <a:ext cx="6858000" cy="12280625"/>
          </a:xfrm>
          <a:prstGeom prst="rect">
            <a:avLst/>
          </a:prstGeom>
          <a:noFill/>
        </p:spPr>
      </p:pic>
      <p:sp>
        <p:nvSpPr>
          <p:cNvPr id="8" name="Rectangle 7">
            <a:extLst>
              <a:ext uri="{FF2B5EF4-FFF2-40B4-BE49-F238E27FC236}">
                <a16:creationId xmlns:a16="http://schemas.microsoft.com/office/drawing/2014/main" id="{0FBB1CA8-5F44-4193-9D00-5A8BF5AA7289}"/>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gradFill flip="none" rotWithShape="1">
            <a:gsLst>
              <a:gs pos="54000">
                <a:schemeClr val="tx1">
                  <a:alpha val="68000"/>
                </a:schemeClr>
              </a:gs>
              <a:gs pos="90000">
                <a:schemeClr val="tx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67A2A58-2B27-436A-95FE-EF82E189AF1B}"/>
              </a:ext>
              <a:ext uri="{C183D7F6-B498-43B3-948B-1728B52AA6E4}">
                <adec:decorative xmlns:adec="http://schemas.microsoft.com/office/drawing/2017/decorative" val="1"/>
              </a:ext>
            </a:extLst>
          </p:cNvPr>
          <p:cNvSpPr/>
          <p:nvPr userDrawn="1"/>
        </p:nvSpPr>
        <p:spPr bwMode="auto">
          <a:xfrm>
            <a:off x="0" y="4759569"/>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11649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68301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19BB-72BD-48BA-8503-4961F105819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4014906-392C-46C2-A8C3-BD875290121C}"/>
              </a:ext>
            </a:extLst>
          </p:cNvPr>
          <p:cNvSpPr>
            <a:spLocks noGrp="1"/>
          </p:cNvSpPr>
          <p:nvPr>
            <p:ph sz="quarter" idx="10"/>
          </p:nvPr>
        </p:nvSpPr>
        <p:spPr>
          <a:xfrm>
            <a:off x="571500" y="1371600"/>
            <a:ext cx="3048000" cy="353045"/>
          </a:xfrm>
        </p:spPr>
        <p:txBody>
          <a:bodyPr/>
          <a:lstStyle/>
          <a:p>
            <a:pPr lvl="0"/>
            <a:r>
              <a:rPr lang="en-US"/>
              <a:t>Click to edit</a:t>
            </a:r>
          </a:p>
        </p:txBody>
      </p:sp>
      <p:grpSp>
        <p:nvGrpSpPr>
          <p:cNvPr id="5" name="bank">
            <a:extLst>
              <a:ext uri="{FF2B5EF4-FFF2-40B4-BE49-F238E27FC236}">
                <a16:creationId xmlns:a16="http://schemas.microsoft.com/office/drawing/2014/main" id="{DE0D87CC-644E-42A2-BCD5-D8A3400BDDD0}"/>
              </a:ext>
              <a:ext uri="{C183D7F6-B498-43B3-948B-1728B52AA6E4}">
                <adec:decorative xmlns:adec="http://schemas.microsoft.com/office/drawing/2017/decorative" val="1"/>
              </a:ext>
            </a:extLst>
          </p:cNvPr>
          <p:cNvGrpSpPr/>
          <p:nvPr userDrawn="1"/>
        </p:nvGrpSpPr>
        <p:grpSpPr>
          <a:xfrm>
            <a:off x="11410004" y="196206"/>
            <a:ext cx="452103" cy="451398"/>
            <a:chOff x="717492" y="5761075"/>
            <a:chExt cx="339379" cy="338850"/>
          </a:xfrm>
        </p:grpSpPr>
        <p:sp>
          <p:nvSpPr>
            <p:cNvPr id="6" name="Freeform: Shape 5">
              <a:extLst>
                <a:ext uri="{FF2B5EF4-FFF2-40B4-BE49-F238E27FC236}">
                  <a16:creationId xmlns:a16="http://schemas.microsoft.com/office/drawing/2014/main" id="{A3E96DE3-33D2-4FB5-94E9-7BB26E4319AE}"/>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BABD2A3-F8C7-4D4A-BB3F-5E20E1859079}"/>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4FBC9AAB-4D1B-41CF-BE77-938E354DFB53}"/>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664611B-9506-41CC-A7CB-19F9F5E3F1DF}"/>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9C768449-C54E-43C2-98AC-C157D4F972C8}"/>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5964C9C-B8B8-45BD-BB34-5B5977C63317}"/>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18A5664E-D1F2-4F94-A387-2BAE92970BBB}"/>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09DCA76B-B659-4A5E-A713-2477C3F9068E}"/>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8600331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D2ABD-58B6-451D-BA40-64A5705A0ED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6BFED3A-ACFD-41A0-B3EF-ED4398810D80}"/>
              </a:ext>
            </a:extLst>
          </p:cNvPr>
          <p:cNvSpPr>
            <a:spLocks noGrp="1"/>
          </p:cNvSpPr>
          <p:nvPr>
            <p:ph sz="quarter" idx="10"/>
          </p:nvPr>
        </p:nvSpPr>
        <p:spPr>
          <a:xfrm>
            <a:off x="427038" y="1487488"/>
            <a:ext cx="3484562" cy="353045"/>
          </a:xfrm>
        </p:spPr>
        <p:txBody>
          <a:bodyPr/>
          <a:lstStyle/>
          <a:p>
            <a:pPr lvl="0"/>
            <a:r>
              <a:rPr lang="en-US"/>
              <a:t>Click to edit</a:t>
            </a:r>
          </a:p>
        </p:txBody>
      </p:sp>
      <p:grpSp>
        <p:nvGrpSpPr>
          <p:cNvPr id="5" name="bank">
            <a:extLst>
              <a:ext uri="{FF2B5EF4-FFF2-40B4-BE49-F238E27FC236}">
                <a16:creationId xmlns:a16="http://schemas.microsoft.com/office/drawing/2014/main" id="{92E9A0CE-92C2-4CB5-8041-CCF7B9E2B595}"/>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6" name="Freeform: Shape 5">
              <a:extLst>
                <a:ext uri="{FF2B5EF4-FFF2-40B4-BE49-F238E27FC236}">
                  <a16:creationId xmlns:a16="http://schemas.microsoft.com/office/drawing/2014/main" id="{3B1CD6F4-C0E0-4350-8859-9B420EE53F8A}"/>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19E37056-C2EE-4573-9B5B-FECDC5132FBA}"/>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F46D6595-E137-4C66-8869-BB8AAC310C69}"/>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CC633D2-B708-462A-A04A-DAE9AC0C04DA}"/>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F7905C9-87F6-40FE-8F57-7ECF23B70F42}"/>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4BBCABD-0B85-4506-A90C-37F62A922521}"/>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24EC5A53-3714-48B3-86C8-2EE6AA9F692C}"/>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DC8AA435-8ED1-4D44-9599-90355062DD9C}"/>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31694675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E294-C131-4133-A765-6F39C15E176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B72DEC-ADC4-4300-A318-D125CC9F2820}"/>
              </a:ext>
            </a:extLst>
          </p:cNvPr>
          <p:cNvSpPr>
            <a:spLocks noGrp="1"/>
          </p:cNvSpPr>
          <p:nvPr>
            <p:ph sz="quarter" idx="10"/>
          </p:nvPr>
        </p:nvSpPr>
        <p:spPr>
          <a:xfrm>
            <a:off x="639763" y="1431925"/>
            <a:ext cx="2533650" cy="353045"/>
          </a:xfrm>
        </p:spPr>
        <p:txBody>
          <a:bodyPr/>
          <a:lstStyle/>
          <a:p>
            <a:pPr lvl="0"/>
            <a:r>
              <a:rPr lang="en-US"/>
              <a:t>Click to edit</a:t>
            </a:r>
          </a:p>
        </p:txBody>
      </p:sp>
      <p:grpSp>
        <p:nvGrpSpPr>
          <p:cNvPr id="5" name="data empowerment">
            <a:extLst>
              <a:ext uri="{FF2B5EF4-FFF2-40B4-BE49-F238E27FC236}">
                <a16:creationId xmlns:a16="http://schemas.microsoft.com/office/drawing/2014/main" id="{1E5BEED0-C272-44D4-935E-D59D451C6BF8}"/>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6" name="Rectangle 37">
              <a:extLst>
                <a:ext uri="{FF2B5EF4-FFF2-40B4-BE49-F238E27FC236}">
                  <a16:creationId xmlns:a16="http://schemas.microsoft.com/office/drawing/2014/main" id="{1CDFE42A-1F63-4442-9DF2-28C8F5D3200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3730F457-5770-4850-AF2D-2420E5F1B5A0}"/>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5018BADE-CAFF-43D5-B4C3-0DC73CB401AA}"/>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39908BEE-EF78-4F3D-8965-D5AE2269DC4E}"/>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C9112B91-3DF2-4464-B20C-571F0DDC9482}"/>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50699E9B-43D9-4CA4-972A-91B4A53FC9D2}"/>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5858337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6457-D101-41CE-B784-44B9FA6D1DF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633DBF8-4727-4EF5-8800-7DFF32A6C041}"/>
              </a:ext>
            </a:extLst>
          </p:cNvPr>
          <p:cNvSpPr>
            <a:spLocks noGrp="1"/>
          </p:cNvSpPr>
          <p:nvPr>
            <p:ph sz="quarter" idx="10"/>
          </p:nvPr>
        </p:nvSpPr>
        <p:spPr>
          <a:xfrm>
            <a:off x="876300" y="1574800"/>
            <a:ext cx="3175000" cy="353045"/>
          </a:xfrm>
        </p:spPr>
        <p:txBody>
          <a:bodyPr/>
          <a:lstStyle/>
          <a:p>
            <a:pPr lvl="0"/>
            <a:r>
              <a:rPr lang="en-US"/>
              <a:t>Click to edit</a:t>
            </a:r>
          </a:p>
        </p:txBody>
      </p:sp>
      <p:grpSp>
        <p:nvGrpSpPr>
          <p:cNvPr id="5" name="data empowerment">
            <a:extLst>
              <a:ext uri="{FF2B5EF4-FFF2-40B4-BE49-F238E27FC236}">
                <a16:creationId xmlns:a16="http://schemas.microsoft.com/office/drawing/2014/main" id="{203EA165-6B7B-4CD6-808A-BBB67D095E9E}"/>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6" name="Rectangle 37">
              <a:extLst>
                <a:ext uri="{FF2B5EF4-FFF2-40B4-BE49-F238E27FC236}">
                  <a16:creationId xmlns:a16="http://schemas.microsoft.com/office/drawing/2014/main" id="{83541647-F5FC-4CAB-B294-29367818D298}"/>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8046AF9F-95E4-4D74-9323-6417512EE30D}"/>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6357E456-D66D-4CF0-9FC1-225E3882313A}"/>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71FF9F8A-D1AE-4C0B-AD38-E6CB82B885CE}"/>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70AF0D15-DAA3-41FE-BA9C-33C7317A539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D16DFC39-7BAB-4D35-8455-9254B2A5061E}"/>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9472737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8431-FF96-48AA-95AB-EE08E8CCFB4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2082343-21AF-4455-B191-6F40A399CCAE}"/>
              </a:ext>
            </a:extLst>
          </p:cNvPr>
          <p:cNvSpPr>
            <a:spLocks noGrp="1"/>
          </p:cNvSpPr>
          <p:nvPr>
            <p:ph sz="quarter" idx="10"/>
          </p:nvPr>
        </p:nvSpPr>
        <p:spPr>
          <a:xfrm>
            <a:off x="723900" y="1498600"/>
            <a:ext cx="3175000" cy="353045"/>
          </a:xfrm>
        </p:spPr>
        <p:txBody>
          <a:bodyPr/>
          <a:lstStyle/>
          <a:p>
            <a:pPr lvl="0"/>
            <a:r>
              <a:rPr lang="en-US"/>
              <a:t>Click to edit Master</a:t>
            </a:r>
          </a:p>
        </p:txBody>
      </p:sp>
      <p:grpSp>
        <p:nvGrpSpPr>
          <p:cNvPr id="5" name="data empowerment">
            <a:extLst>
              <a:ext uri="{FF2B5EF4-FFF2-40B4-BE49-F238E27FC236}">
                <a16:creationId xmlns:a16="http://schemas.microsoft.com/office/drawing/2014/main" id="{F08B8217-6D7D-4D5C-B2E5-16DA39B70CB0}"/>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6" name="Rectangle 37">
              <a:extLst>
                <a:ext uri="{FF2B5EF4-FFF2-40B4-BE49-F238E27FC236}">
                  <a16:creationId xmlns:a16="http://schemas.microsoft.com/office/drawing/2014/main" id="{B3A9E1AD-E49D-43E6-8279-076CFAFA3DBA}"/>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F02ECB8C-4572-48FD-BB25-F1F6448C3A6E}"/>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5D45A4B8-55BE-4B4C-876D-FA7E7E722DBD}"/>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BBE0704B-47DD-4F57-9A81-ABABD73BD3B1}"/>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86FABEE3-ACB3-433C-8A98-238DE72023A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7E820EB0-AFE1-422B-97BE-D4908C526F3D}"/>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9584282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E37E9-697E-40B0-A4D8-1819B2F11A99}"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4289283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6748-9338-4007-A714-D64254F768E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4067966-FF13-466F-9CD9-4FA8B78BEBF8}"/>
              </a:ext>
            </a:extLst>
          </p:cNvPr>
          <p:cNvSpPr>
            <a:spLocks noGrp="1"/>
          </p:cNvSpPr>
          <p:nvPr>
            <p:ph sz="quarter" idx="10"/>
          </p:nvPr>
        </p:nvSpPr>
        <p:spPr>
          <a:xfrm>
            <a:off x="749300" y="1701800"/>
            <a:ext cx="3797300" cy="353045"/>
          </a:xfrm>
        </p:spPr>
        <p:txBody>
          <a:bodyPr/>
          <a:lstStyle/>
          <a:p>
            <a:pPr lvl="0"/>
            <a:r>
              <a:rPr lang="en-US"/>
              <a:t>Click to edit Master</a:t>
            </a:r>
          </a:p>
        </p:txBody>
      </p:sp>
      <p:grpSp>
        <p:nvGrpSpPr>
          <p:cNvPr id="5" name="data empowerment">
            <a:extLst>
              <a:ext uri="{FF2B5EF4-FFF2-40B4-BE49-F238E27FC236}">
                <a16:creationId xmlns:a16="http://schemas.microsoft.com/office/drawing/2014/main" id="{9832F259-3145-49EC-BCED-0B94B205C882}"/>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6" name="Rectangle 37">
              <a:extLst>
                <a:ext uri="{FF2B5EF4-FFF2-40B4-BE49-F238E27FC236}">
                  <a16:creationId xmlns:a16="http://schemas.microsoft.com/office/drawing/2014/main" id="{D032A6BB-CCFC-4949-B33A-C272A1B7E993}"/>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Rectangle 38">
              <a:extLst>
                <a:ext uri="{FF2B5EF4-FFF2-40B4-BE49-F238E27FC236}">
                  <a16:creationId xmlns:a16="http://schemas.microsoft.com/office/drawing/2014/main" id="{565B72A6-F7F4-48BC-BA29-117B1FA4A133}"/>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9">
              <a:extLst>
                <a:ext uri="{FF2B5EF4-FFF2-40B4-BE49-F238E27FC236}">
                  <a16:creationId xmlns:a16="http://schemas.microsoft.com/office/drawing/2014/main" id="{E280D6D9-CAAB-4AED-A275-B28A62BB4588}"/>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40">
              <a:extLst>
                <a:ext uri="{FF2B5EF4-FFF2-40B4-BE49-F238E27FC236}">
                  <a16:creationId xmlns:a16="http://schemas.microsoft.com/office/drawing/2014/main" id="{EEE8384E-225E-4633-B1B7-5FF4ECA231BE}"/>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41">
              <a:extLst>
                <a:ext uri="{FF2B5EF4-FFF2-40B4-BE49-F238E27FC236}">
                  <a16:creationId xmlns:a16="http://schemas.microsoft.com/office/drawing/2014/main" id="{793F3255-228D-4FF5-8BB5-BB967F13095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42">
              <a:extLst>
                <a:ext uri="{FF2B5EF4-FFF2-40B4-BE49-F238E27FC236}">
                  <a16:creationId xmlns:a16="http://schemas.microsoft.com/office/drawing/2014/main" id="{9F0C7A82-9B00-4CA6-8DB9-2A451D646FFA}"/>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320041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DCB8-3CCA-4D32-BAC9-741CE4E8CC9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4D7196C-760B-4EE6-B058-A31F4BCED4E0}"/>
              </a:ext>
            </a:extLst>
          </p:cNvPr>
          <p:cNvSpPr>
            <a:spLocks noGrp="1"/>
          </p:cNvSpPr>
          <p:nvPr>
            <p:ph sz="quarter" idx="10"/>
          </p:nvPr>
        </p:nvSpPr>
        <p:spPr>
          <a:xfrm>
            <a:off x="639763" y="1431925"/>
            <a:ext cx="3921125" cy="353045"/>
          </a:xfrm>
        </p:spPr>
        <p:txBody>
          <a:bodyPr/>
          <a:lstStyle/>
          <a:p>
            <a:pPr lvl="0"/>
            <a:r>
              <a:rPr lang="en-US"/>
              <a:t>Click to edit</a:t>
            </a:r>
          </a:p>
        </p:txBody>
      </p:sp>
      <p:grpSp>
        <p:nvGrpSpPr>
          <p:cNvPr id="5" name="protection against unplanned costs">
            <a:extLst>
              <a:ext uri="{FF2B5EF4-FFF2-40B4-BE49-F238E27FC236}">
                <a16:creationId xmlns:a16="http://schemas.microsoft.com/office/drawing/2014/main" id="{23ED91A8-0627-4B63-B308-E5536FACB3D0}"/>
              </a:ext>
              <a:ext uri="{C183D7F6-B498-43B3-948B-1728B52AA6E4}">
                <adec:decorative xmlns:adec="http://schemas.microsoft.com/office/drawing/2017/decorative" val="1"/>
              </a:ext>
            </a:extLst>
          </p:cNvPr>
          <p:cNvGrpSpPr>
            <a:grpSpLocks noChangeAspect="1"/>
          </p:cNvGrpSpPr>
          <p:nvPr userDrawn="1"/>
        </p:nvGrpSpPr>
        <p:grpSpPr bwMode="auto">
          <a:xfrm>
            <a:off x="11412539" y="197511"/>
            <a:ext cx="545608" cy="545608"/>
            <a:chOff x="4596" y="773"/>
            <a:chExt cx="260" cy="260"/>
          </a:xfrm>
          <a:effectLst>
            <a:outerShdw blurRad="304800" dist="38100" dir="5400000" algn="t" rotWithShape="0">
              <a:schemeClr val="tx2">
                <a:lumMod val="60000"/>
                <a:lumOff val="40000"/>
                <a:alpha val="40000"/>
              </a:schemeClr>
            </a:outerShdw>
          </a:effectLst>
        </p:grpSpPr>
        <p:sp>
          <p:nvSpPr>
            <p:cNvPr id="6" name="AutoShape 69">
              <a:extLst>
                <a:ext uri="{FF2B5EF4-FFF2-40B4-BE49-F238E27FC236}">
                  <a16:creationId xmlns:a16="http://schemas.microsoft.com/office/drawing/2014/main" id="{AC8A4570-B5BF-4B0A-858B-7D2F7F4C2B11}"/>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71">
              <a:extLst>
                <a:ext uri="{FF2B5EF4-FFF2-40B4-BE49-F238E27FC236}">
                  <a16:creationId xmlns:a16="http://schemas.microsoft.com/office/drawing/2014/main" id="{25338194-8925-46BB-9D77-A1AC46CFADF3}"/>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2">
              <a:extLst>
                <a:ext uri="{FF2B5EF4-FFF2-40B4-BE49-F238E27FC236}">
                  <a16:creationId xmlns:a16="http://schemas.microsoft.com/office/drawing/2014/main" id="{9CF34A54-9A2A-4434-AE38-FC8D7168825D}"/>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Oval 73">
              <a:extLst>
                <a:ext uri="{FF2B5EF4-FFF2-40B4-BE49-F238E27FC236}">
                  <a16:creationId xmlns:a16="http://schemas.microsoft.com/office/drawing/2014/main" id="{2C4F0D72-B663-4D89-962D-ED35B08B34F9}"/>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4">
              <a:extLst>
                <a:ext uri="{FF2B5EF4-FFF2-40B4-BE49-F238E27FC236}">
                  <a16:creationId xmlns:a16="http://schemas.microsoft.com/office/drawing/2014/main" id="{6FE5E15E-2AE7-47DA-9427-A37898911CB7}"/>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5">
              <a:extLst>
                <a:ext uri="{FF2B5EF4-FFF2-40B4-BE49-F238E27FC236}">
                  <a16:creationId xmlns:a16="http://schemas.microsoft.com/office/drawing/2014/main" id="{16DA7740-E06B-4B2C-9B6D-8DB1E697E614}"/>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91143160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2713-D898-4FE6-9902-936BB57276B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E03C65-105A-4D2A-9244-567AE7192F5E}"/>
              </a:ext>
            </a:extLst>
          </p:cNvPr>
          <p:cNvSpPr>
            <a:spLocks noGrp="1"/>
          </p:cNvSpPr>
          <p:nvPr>
            <p:ph sz="quarter" idx="10"/>
          </p:nvPr>
        </p:nvSpPr>
        <p:spPr>
          <a:xfrm>
            <a:off x="596900" y="1346200"/>
            <a:ext cx="27432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26CE29D9-6D0E-42C0-A3AA-6E171264108F}"/>
              </a:ext>
            </a:extLst>
          </p:cNvPr>
          <p:cNvSpPr>
            <a:spLocks noGrp="1"/>
          </p:cNvSpPr>
          <p:nvPr>
            <p:ph sz="quarter" idx="11"/>
          </p:nvPr>
        </p:nvSpPr>
        <p:spPr>
          <a:xfrm>
            <a:off x="596900" y="2070100"/>
            <a:ext cx="27432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9BA1D6D7-3E3B-4961-ABE9-FEE3204504BF}"/>
              </a:ext>
            </a:extLst>
          </p:cNvPr>
          <p:cNvSpPr>
            <a:spLocks noGrp="1"/>
          </p:cNvSpPr>
          <p:nvPr>
            <p:ph sz="quarter" idx="12"/>
          </p:nvPr>
        </p:nvSpPr>
        <p:spPr>
          <a:xfrm>
            <a:off x="596900" y="2921000"/>
            <a:ext cx="26035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87BC6444-51C8-4E20-B7C7-83A460EE6662}"/>
              </a:ext>
            </a:extLst>
          </p:cNvPr>
          <p:cNvSpPr>
            <a:spLocks noGrp="1"/>
          </p:cNvSpPr>
          <p:nvPr>
            <p:ph sz="quarter" idx="13"/>
          </p:nvPr>
        </p:nvSpPr>
        <p:spPr>
          <a:xfrm>
            <a:off x="698500" y="3606800"/>
            <a:ext cx="27432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F1184712-A1FF-46EF-9BB8-601F3E1C6F2A}"/>
              </a:ext>
            </a:extLst>
          </p:cNvPr>
          <p:cNvSpPr>
            <a:spLocks noGrp="1"/>
          </p:cNvSpPr>
          <p:nvPr>
            <p:ph sz="quarter" idx="14"/>
          </p:nvPr>
        </p:nvSpPr>
        <p:spPr>
          <a:xfrm>
            <a:off x="4330700" y="1346200"/>
            <a:ext cx="2743200" cy="353045"/>
          </a:xfrm>
        </p:spPr>
        <p:txBody>
          <a:bodyPr/>
          <a:lstStyle/>
          <a:p>
            <a:pPr lvl="0"/>
            <a:r>
              <a:rPr lang="en-US"/>
              <a:t>Click to edit</a:t>
            </a:r>
          </a:p>
        </p:txBody>
      </p:sp>
    </p:spTree>
    <p:extLst>
      <p:ext uri="{BB962C8B-B14F-4D97-AF65-F5344CB8AC3E}">
        <p14:creationId xmlns:p14="http://schemas.microsoft.com/office/powerpoint/2010/main" val="237241525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F632DAA-4946-45DE-9E57-C7DB0C6DE60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1" cy="5650523"/>
          </a:xfrm>
          <a:prstGeom prst="rect">
            <a:avLst/>
          </a:prstGeom>
        </p:spPr>
      </p:pic>
      <p:sp>
        <p:nvSpPr>
          <p:cNvPr id="2" name="Title 1">
            <a:extLst>
              <a:ext uri="{FF2B5EF4-FFF2-40B4-BE49-F238E27FC236}">
                <a16:creationId xmlns:a16="http://schemas.microsoft.com/office/drawing/2014/main" id="{C921C344-AF3B-4810-8D3C-25792136610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89296D4-3865-47B4-8FFA-2E523A319139}"/>
              </a:ext>
            </a:extLst>
          </p:cNvPr>
          <p:cNvSpPr>
            <a:spLocks noGrp="1"/>
          </p:cNvSpPr>
          <p:nvPr>
            <p:ph sz="quarter" idx="10"/>
          </p:nvPr>
        </p:nvSpPr>
        <p:spPr>
          <a:xfrm>
            <a:off x="427038" y="1384300"/>
            <a:ext cx="2278062" cy="353045"/>
          </a:xfrm>
        </p:spPr>
        <p:txBody>
          <a:bodyPr/>
          <a:lstStyle/>
          <a:p>
            <a:pPr lvl="0"/>
            <a:r>
              <a:rPr lang="en-US"/>
              <a:t>Click to</a:t>
            </a:r>
          </a:p>
        </p:txBody>
      </p:sp>
      <p:sp>
        <p:nvSpPr>
          <p:cNvPr id="6" name="Content Placeholder 5">
            <a:extLst>
              <a:ext uri="{FF2B5EF4-FFF2-40B4-BE49-F238E27FC236}">
                <a16:creationId xmlns:a16="http://schemas.microsoft.com/office/drawing/2014/main" id="{61E402CB-C018-4E94-9D68-AB7118354E78}"/>
              </a:ext>
            </a:extLst>
          </p:cNvPr>
          <p:cNvSpPr>
            <a:spLocks noGrp="1"/>
          </p:cNvSpPr>
          <p:nvPr>
            <p:ph sz="quarter" idx="11"/>
          </p:nvPr>
        </p:nvSpPr>
        <p:spPr>
          <a:xfrm>
            <a:off x="427038" y="1993900"/>
            <a:ext cx="2278062" cy="353045"/>
          </a:xfrm>
        </p:spPr>
        <p:txBody>
          <a:bodyPr/>
          <a:lstStyle/>
          <a:p>
            <a:pPr lvl="0"/>
            <a:r>
              <a:rPr lang="en-US"/>
              <a:t>Click to</a:t>
            </a:r>
          </a:p>
        </p:txBody>
      </p:sp>
      <p:sp>
        <p:nvSpPr>
          <p:cNvPr id="8" name="Content Placeholder 7">
            <a:extLst>
              <a:ext uri="{FF2B5EF4-FFF2-40B4-BE49-F238E27FC236}">
                <a16:creationId xmlns:a16="http://schemas.microsoft.com/office/drawing/2014/main" id="{24B3DCE3-AA03-468B-8DC9-437C13D6413C}"/>
              </a:ext>
            </a:extLst>
          </p:cNvPr>
          <p:cNvSpPr>
            <a:spLocks noGrp="1"/>
          </p:cNvSpPr>
          <p:nvPr>
            <p:ph sz="quarter" idx="12"/>
          </p:nvPr>
        </p:nvSpPr>
        <p:spPr>
          <a:xfrm>
            <a:off x="427038" y="2628900"/>
            <a:ext cx="2278062" cy="353045"/>
          </a:xfrm>
        </p:spPr>
        <p:txBody>
          <a:bodyPr/>
          <a:lstStyle/>
          <a:p>
            <a:pPr lvl="0"/>
            <a:r>
              <a:rPr lang="en-US"/>
              <a:t>Click to</a:t>
            </a:r>
          </a:p>
        </p:txBody>
      </p:sp>
      <p:sp>
        <p:nvSpPr>
          <p:cNvPr id="10" name="Content Placeholder 9">
            <a:extLst>
              <a:ext uri="{FF2B5EF4-FFF2-40B4-BE49-F238E27FC236}">
                <a16:creationId xmlns:a16="http://schemas.microsoft.com/office/drawing/2014/main" id="{757F1979-303F-46AB-87E2-2CAD756190A2}"/>
              </a:ext>
            </a:extLst>
          </p:cNvPr>
          <p:cNvSpPr>
            <a:spLocks noGrp="1"/>
          </p:cNvSpPr>
          <p:nvPr>
            <p:ph sz="quarter" idx="13"/>
          </p:nvPr>
        </p:nvSpPr>
        <p:spPr>
          <a:xfrm>
            <a:off x="427038" y="3149600"/>
            <a:ext cx="2278062" cy="353045"/>
          </a:xfrm>
        </p:spPr>
        <p:txBody>
          <a:bodyPr/>
          <a:lstStyle/>
          <a:p>
            <a:pPr lvl="0"/>
            <a:r>
              <a:rPr lang="en-US"/>
              <a:t>Click to</a:t>
            </a:r>
          </a:p>
        </p:txBody>
      </p:sp>
      <p:sp>
        <p:nvSpPr>
          <p:cNvPr id="12" name="Content Placeholder 11">
            <a:extLst>
              <a:ext uri="{FF2B5EF4-FFF2-40B4-BE49-F238E27FC236}">
                <a16:creationId xmlns:a16="http://schemas.microsoft.com/office/drawing/2014/main" id="{3D5B753E-88FA-4402-A068-3278340494B6}"/>
              </a:ext>
            </a:extLst>
          </p:cNvPr>
          <p:cNvSpPr>
            <a:spLocks noGrp="1"/>
          </p:cNvSpPr>
          <p:nvPr>
            <p:ph sz="quarter" idx="14"/>
          </p:nvPr>
        </p:nvSpPr>
        <p:spPr>
          <a:xfrm>
            <a:off x="427038" y="3810000"/>
            <a:ext cx="2278062"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E29BD773-66F9-4908-93F6-83AA8573F806}"/>
              </a:ext>
            </a:extLst>
          </p:cNvPr>
          <p:cNvSpPr>
            <a:spLocks noGrp="1"/>
          </p:cNvSpPr>
          <p:nvPr>
            <p:ph sz="quarter" idx="15"/>
          </p:nvPr>
        </p:nvSpPr>
        <p:spPr>
          <a:xfrm>
            <a:off x="635000" y="4572000"/>
            <a:ext cx="24765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2A71916A-3189-4C16-9E4A-FFA0F6E46451}"/>
              </a:ext>
            </a:extLst>
          </p:cNvPr>
          <p:cNvSpPr>
            <a:spLocks noGrp="1"/>
          </p:cNvSpPr>
          <p:nvPr>
            <p:ph sz="quarter" idx="16"/>
          </p:nvPr>
        </p:nvSpPr>
        <p:spPr>
          <a:xfrm>
            <a:off x="3454400" y="1384300"/>
            <a:ext cx="2278063"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977F13F8-EF5C-4958-8DC0-276CCA422D5C}"/>
              </a:ext>
            </a:extLst>
          </p:cNvPr>
          <p:cNvSpPr>
            <a:spLocks noGrp="1"/>
          </p:cNvSpPr>
          <p:nvPr>
            <p:ph sz="quarter" idx="17"/>
          </p:nvPr>
        </p:nvSpPr>
        <p:spPr>
          <a:xfrm>
            <a:off x="3365500" y="1993900"/>
            <a:ext cx="2278063" cy="353045"/>
          </a:xfrm>
        </p:spPr>
        <p:txBody>
          <a:bodyPr/>
          <a:lstStyle/>
          <a:p>
            <a:pPr lvl="0"/>
            <a:r>
              <a:rPr lang="en-US"/>
              <a:t>Click to edit</a:t>
            </a:r>
          </a:p>
        </p:txBody>
      </p:sp>
      <p:sp>
        <p:nvSpPr>
          <p:cNvPr id="20" name="Content Placeholder 19">
            <a:extLst>
              <a:ext uri="{FF2B5EF4-FFF2-40B4-BE49-F238E27FC236}">
                <a16:creationId xmlns:a16="http://schemas.microsoft.com/office/drawing/2014/main" id="{F6A24808-E4DB-4E0B-A91B-4F5C4B526912}"/>
              </a:ext>
            </a:extLst>
          </p:cNvPr>
          <p:cNvSpPr>
            <a:spLocks noGrp="1"/>
          </p:cNvSpPr>
          <p:nvPr>
            <p:ph sz="quarter" idx="18"/>
          </p:nvPr>
        </p:nvSpPr>
        <p:spPr>
          <a:xfrm>
            <a:off x="3365500" y="2628900"/>
            <a:ext cx="2366963" cy="353045"/>
          </a:xfrm>
        </p:spPr>
        <p:txBody>
          <a:bodyPr/>
          <a:lstStyle/>
          <a:p>
            <a:pPr lvl="0"/>
            <a:r>
              <a:rPr lang="en-US"/>
              <a:t>Click to edit</a:t>
            </a:r>
          </a:p>
        </p:txBody>
      </p:sp>
      <p:sp>
        <p:nvSpPr>
          <p:cNvPr id="22" name="Content Placeholder 21">
            <a:extLst>
              <a:ext uri="{FF2B5EF4-FFF2-40B4-BE49-F238E27FC236}">
                <a16:creationId xmlns:a16="http://schemas.microsoft.com/office/drawing/2014/main" id="{A8FA1626-E840-4628-9C67-57C8DB7622C5}"/>
              </a:ext>
            </a:extLst>
          </p:cNvPr>
          <p:cNvSpPr>
            <a:spLocks noGrp="1"/>
          </p:cNvSpPr>
          <p:nvPr>
            <p:ph sz="quarter" idx="19"/>
          </p:nvPr>
        </p:nvSpPr>
        <p:spPr>
          <a:xfrm>
            <a:off x="3454400" y="3149600"/>
            <a:ext cx="2189163" cy="353045"/>
          </a:xfrm>
        </p:spPr>
        <p:txBody>
          <a:bodyPr/>
          <a:lstStyle/>
          <a:p>
            <a:pPr lvl="0"/>
            <a:r>
              <a:rPr lang="en-US"/>
              <a:t>Click to edit</a:t>
            </a:r>
          </a:p>
        </p:txBody>
      </p:sp>
      <p:sp>
        <p:nvSpPr>
          <p:cNvPr id="24" name="Content Placeholder 23">
            <a:extLst>
              <a:ext uri="{FF2B5EF4-FFF2-40B4-BE49-F238E27FC236}">
                <a16:creationId xmlns:a16="http://schemas.microsoft.com/office/drawing/2014/main" id="{BA7426F5-5F59-4521-B073-DE7B3B88CE5D}"/>
              </a:ext>
            </a:extLst>
          </p:cNvPr>
          <p:cNvSpPr>
            <a:spLocks noGrp="1"/>
          </p:cNvSpPr>
          <p:nvPr>
            <p:ph sz="quarter" idx="20"/>
          </p:nvPr>
        </p:nvSpPr>
        <p:spPr>
          <a:xfrm>
            <a:off x="3721100" y="3810000"/>
            <a:ext cx="2278063" cy="352425"/>
          </a:xfrm>
        </p:spPr>
        <p:txBody>
          <a:bodyPr/>
          <a:lstStyle/>
          <a:p>
            <a:pPr lvl="0"/>
            <a:r>
              <a:rPr lang="en-US"/>
              <a:t>Click to edit</a:t>
            </a:r>
          </a:p>
        </p:txBody>
      </p:sp>
      <p:sp>
        <p:nvSpPr>
          <p:cNvPr id="15" name="Rectangle 14">
            <a:extLst>
              <a:ext uri="{FF2B5EF4-FFF2-40B4-BE49-F238E27FC236}">
                <a16:creationId xmlns:a16="http://schemas.microsoft.com/office/drawing/2014/main" id="{ED2A39ED-0929-47AC-8F86-B032F65F89BF}"/>
              </a:ext>
              <a:ext uri="{C183D7F6-B498-43B3-948B-1728B52AA6E4}">
                <adec:decorative xmlns:adec="http://schemas.microsoft.com/office/drawing/2017/decorative" val="1"/>
              </a:ext>
            </a:extLst>
          </p:cNvPr>
          <p:cNvSpPr/>
          <p:nvPr userDrawn="1"/>
        </p:nvSpPr>
        <p:spPr bwMode="auto">
          <a:xfrm>
            <a:off x="0" y="1794076"/>
            <a:ext cx="12192000" cy="5063924"/>
          </a:xfrm>
          <a:prstGeom prst="rect">
            <a:avLst/>
          </a:prstGeom>
          <a:gradFill flip="none" rotWithShape="1">
            <a:gsLst>
              <a:gs pos="56000">
                <a:srgbClr val="000000"/>
              </a:gs>
              <a:gs pos="88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1476912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9CA6D8-DF5F-40D7-ABCC-37C2BB07C2D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8" name="Rectangle 7">
            <a:extLst>
              <a:ext uri="{FF2B5EF4-FFF2-40B4-BE49-F238E27FC236}">
                <a16:creationId xmlns:a16="http://schemas.microsoft.com/office/drawing/2014/main" id="{645CA791-42C1-4E22-A581-D803AE8AF31C}"/>
              </a:ext>
              <a:ext uri="{C183D7F6-B498-43B3-948B-1728B52AA6E4}">
                <adec:decorative xmlns:adec="http://schemas.microsoft.com/office/drawing/2017/decorative" val="1"/>
              </a:ext>
            </a:extLst>
          </p:cNvPr>
          <p:cNvSpPr/>
          <p:nvPr userDrawn="1"/>
        </p:nvSpPr>
        <p:spPr bwMode="auto">
          <a:xfrm>
            <a:off x="-18393" y="0"/>
            <a:ext cx="12210393" cy="3234736"/>
          </a:xfrm>
          <a:prstGeom prst="rect">
            <a:avLst/>
          </a:prstGeom>
          <a:gradFill>
            <a:gsLst>
              <a:gs pos="13000">
                <a:srgbClr val="000000">
                  <a:alpha val="55000"/>
                </a:srgbClr>
              </a:gs>
              <a:gs pos="44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38C105-7451-42E5-B911-DD0E3951E73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F676734-F2F8-4D0D-8A7C-31B3B7A38A77}"/>
              </a:ext>
            </a:extLst>
          </p:cNvPr>
          <p:cNvSpPr>
            <a:spLocks noGrp="1"/>
          </p:cNvSpPr>
          <p:nvPr>
            <p:ph sz="quarter" idx="10"/>
          </p:nvPr>
        </p:nvSpPr>
        <p:spPr>
          <a:xfrm>
            <a:off x="825500" y="2209800"/>
            <a:ext cx="25146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5591E7EF-2895-443E-B594-629132D3C4C7}"/>
              </a:ext>
            </a:extLst>
          </p:cNvPr>
          <p:cNvSpPr>
            <a:spLocks noGrp="1"/>
          </p:cNvSpPr>
          <p:nvPr>
            <p:ph sz="quarter" idx="11"/>
          </p:nvPr>
        </p:nvSpPr>
        <p:spPr>
          <a:xfrm>
            <a:off x="939800" y="2971800"/>
            <a:ext cx="2400300" cy="353045"/>
          </a:xfrm>
        </p:spPr>
        <p:txBody>
          <a:bodyPr/>
          <a:lstStyle/>
          <a:p>
            <a:pPr lvl="0"/>
            <a:r>
              <a:rPr lang="en-US"/>
              <a:t>Click to edit</a:t>
            </a:r>
          </a:p>
        </p:txBody>
      </p:sp>
    </p:spTree>
    <p:extLst>
      <p:ext uri="{BB962C8B-B14F-4D97-AF65-F5344CB8AC3E}">
        <p14:creationId xmlns:p14="http://schemas.microsoft.com/office/powerpoint/2010/main" val="2055196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53-4531-4BEC-8E8C-E8F3967948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27002FA-4AEB-4291-865E-8DB0B0DBD41B}"/>
              </a:ext>
            </a:extLst>
          </p:cNvPr>
          <p:cNvSpPr>
            <a:spLocks noGrp="1"/>
          </p:cNvSpPr>
          <p:nvPr>
            <p:ph sz="quarter" idx="10"/>
          </p:nvPr>
        </p:nvSpPr>
        <p:spPr>
          <a:xfrm>
            <a:off x="825500" y="1828800"/>
            <a:ext cx="2489200" cy="353045"/>
          </a:xfrm>
        </p:spPr>
        <p:txBody>
          <a:bodyPr/>
          <a:lstStyle/>
          <a:p>
            <a:pPr lvl="0"/>
            <a:r>
              <a:rPr lang="en-US"/>
              <a:t>Click to</a:t>
            </a:r>
          </a:p>
        </p:txBody>
      </p:sp>
      <p:sp>
        <p:nvSpPr>
          <p:cNvPr id="5" name="Rectangle 4">
            <a:extLst>
              <a:ext uri="{FF2B5EF4-FFF2-40B4-BE49-F238E27FC236}">
                <a16:creationId xmlns:a16="http://schemas.microsoft.com/office/drawing/2014/main" id="{01749A42-E04C-4C2F-94C5-B41A68DE2181}"/>
              </a:ext>
              <a:ext uri="{C183D7F6-B498-43B3-948B-1728B52AA6E4}">
                <adec:decorative xmlns:adec="http://schemas.microsoft.com/office/drawing/2017/decorative" val="1"/>
              </a:ext>
            </a:extLst>
          </p:cNvPr>
          <p:cNvSpPr/>
          <p:nvPr userDrawn="1"/>
        </p:nvSpPr>
        <p:spPr bwMode="auto">
          <a:xfrm>
            <a:off x="601884" y="1653056"/>
            <a:ext cx="5127067" cy="4300441"/>
          </a:xfrm>
          <a:prstGeom prst="rect">
            <a:avLst/>
          </a:prstGeom>
          <a:solidFill>
            <a:schemeClr val="tx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bank">
            <a:extLst>
              <a:ext uri="{FF2B5EF4-FFF2-40B4-BE49-F238E27FC236}">
                <a16:creationId xmlns:a16="http://schemas.microsoft.com/office/drawing/2014/main" id="{90616900-E443-47B7-8831-D5CF382BE083}"/>
              </a:ext>
              <a:ext uri="{C183D7F6-B498-43B3-948B-1728B52AA6E4}">
                <adec:decorative xmlns:adec="http://schemas.microsoft.com/office/drawing/2017/decorative" val="1"/>
              </a:ext>
            </a:extLst>
          </p:cNvPr>
          <p:cNvGrpSpPr/>
          <p:nvPr userDrawn="1"/>
        </p:nvGrpSpPr>
        <p:grpSpPr>
          <a:xfrm>
            <a:off x="11249902" y="335578"/>
            <a:ext cx="576284" cy="575385"/>
            <a:chOff x="717492" y="5761075"/>
            <a:chExt cx="339379" cy="338850"/>
          </a:xfrm>
        </p:grpSpPr>
        <p:sp>
          <p:nvSpPr>
            <p:cNvPr id="7" name="Freeform: Shape 6">
              <a:extLst>
                <a:ext uri="{FF2B5EF4-FFF2-40B4-BE49-F238E27FC236}">
                  <a16:creationId xmlns:a16="http://schemas.microsoft.com/office/drawing/2014/main" id="{B7E88F01-0852-4DBE-A4EE-08D9704C6B6A}"/>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7B87319E-8D48-4839-995F-95055AB3D14C}"/>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3D5AAC9-3414-4A19-8782-32D801E0F345}"/>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B67FD96D-C1C3-4950-941D-8A3694D5BC73}"/>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61E1CAD3-DBB0-40AF-B8A9-ABF70D52F233}"/>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6A09AFE-F173-4886-AE4A-684B49DB15A6}"/>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EB6FA1D-EE9A-4C72-9DC9-5026726BBF3D}"/>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36EDC7F-BA70-4359-806E-5E05D635E33B}"/>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1831149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44445EB3-B142-4115-BEEA-8FF27EB95E1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B20526-C4C5-43CE-918A-ABD862C4812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8A3266A-0C82-4777-8082-0B627FAFBA9C}"/>
              </a:ext>
            </a:extLst>
          </p:cNvPr>
          <p:cNvSpPr>
            <a:spLocks noGrp="1"/>
          </p:cNvSpPr>
          <p:nvPr>
            <p:ph sz="quarter" idx="10"/>
          </p:nvPr>
        </p:nvSpPr>
        <p:spPr>
          <a:xfrm>
            <a:off x="584200" y="1346200"/>
            <a:ext cx="1866900" cy="353045"/>
          </a:xfrm>
        </p:spPr>
        <p:txBody>
          <a:bodyPr/>
          <a:lstStyle/>
          <a:p>
            <a:pPr lvl="0"/>
            <a:r>
              <a:rPr lang="en-US"/>
              <a:t>Click to</a:t>
            </a:r>
          </a:p>
        </p:txBody>
      </p:sp>
      <p:sp>
        <p:nvSpPr>
          <p:cNvPr id="6" name="Content Placeholder 5">
            <a:extLst>
              <a:ext uri="{FF2B5EF4-FFF2-40B4-BE49-F238E27FC236}">
                <a16:creationId xmlns:a16="http://schemas.microsoft.com/office/drawing/2014/main" id="{A42C70BC-DDED-4616-A0C4-1162FFB3D93D}"/>
              </a:ext>
            </a:extLst>
          </p:cNvPr>
          <p:cNvSpPr>
            <a:spLocks noGrp="1"/>
          </p:cNvSpPr>
          <p:nvPr>
            <p:ph sz="quarter" idx="11"/>
          </p:nvPr>
        </p:nvSpPr>
        <p:spPr>
          <a:xfrm>
            <a:off x="584200" y="1930400"/>
            <a:ext cx="1866900" cy="353045"/>
          </a:xfrm>
        </p:spPr>
        <p:txBody>
          <a:bodyPr/>
          <a:lstStyle/>
          <a:p>
            <a:pPr lvl="0"/>
            <a:r>
              <a:rPr lang="en-US"/>
              <a:t>Click to</a:t>
            </a:r>
          </a:p>
        </p:txBody>
      </p:sp>
      <p:sp>
        <p:nvSpPr>
          <p:cNvPr id="8" name="Content Placeholder 7">
            <a:extLst>
              <a:ext uri="{FF2B5EF4-FFF2-40B4-BE49-F238E27FC236}">
                <a16:creationId xmlns:a16="http://schemas.microsoft.com/office/drawing/2014/main" id="{9CF94147-ABEB-42A2-9181-527305269CE4}"/>
              </a:ext>
            </a:extLst>
          </p:cNvPr>
          <p:cNvSpPr>
            <a:spLocks noGrp="1"/>
          </p:cNvSpPr>
          <p:nvPr>
            <p:ph sz="quarter" idx="12"/>
          </p:nvPr>
        </p:nvSpPr>
        <p:spPr>
          <a:xfrm>
            <a:off x="584200" y="2628900"/>
            <a:ext cx="1866900" cy="352425"/>
          </a:xfrm>
        </p:spPr>
        <p:txBody>
          <a:bodyPr/>
          <a:lstStyle/>
          <a:p>
            <a:pPr lvl="0"/>
            <a:r>
              <a:rPr lang="en-US"/>
              <a:t>Click to</a:t>
            </a:r>
          </a:p>
        </p:txBody>
      </p:sp>
      <p:sp>
        <p:nvSpPr>
          <p:cNvPr id="10" name="Content Placeholder 9">
            <a:extLst>
              <a:ext uri="{FF2B5EF4-FFF2-40B4-BE49-F238E27FC236}">
                <a16:creationId xmlns:a16="http://schemas.microsoft.com/office/drawing/2014/main" id="{A7463647-67E7-4385-8CFF-1D6B1DDF90FE}"/>
              </a:ext>
            </a:extLst>
          </p:cNvPr>
          <p:cNvSpPr>
            <a:spLocks noGrp="1"/>
          </p:cNvSpPr>
          <p:nvPr>
            <p:ph sz="quarter" idx="13"/>
          </p:nvPr>
        </p:nvSpPr>
        <p:spPr>
          <a:xfrm>
            <a:off x="584200" y="3429000"/>
            <a:ext cx="17018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56315A83-3762-41C3-B4CC-02913B01E5AD}"/>
              </a:ext>
            </a:extLst>
          </p:cNvPr>
          <p:cNvSpPr>
            <a:spLocks noGrp="1"/>
          </p:cNvSpPr>
          <p:nvPr>
            <p:ph sz="quarter" idx="14"/>
          </p:nvPr>
        </p:nvSpPr>
        <p:spPr>
          <a:xfrm>
            <a:off x="584200" y="4165600"/>
            <a:ext cx="17018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82249BDE-DB32-4428-ACCF-DD650A4F8F5F}"/>
              </a:ext>
            </a:extLst>
          </p:cNvPr>
          <p:cNvSpPr>
            <a:spLocks noGrp="1"/>
          </p:cNvSpPr>
          <p:nvPr>
            <p:ph sz="quarter" idx="15"/>
          </p:nvPr>
        </p:nvSpPr>
        <p:spPr>
          <a:xfrm>
            <a:off x="584200" y="4775200"/>
            <a:ext cx="1701800" cy="353045"/>
          </a:xfrm>
        </p:spPr>
        <p:txBody>
          <a:bodyPr/>
          <a:lstStyle/>
          <a:p>
            <a:pPr lvl="0"/>
            <a:r>
              <a:rPr lang="en-US"/>
              <a:t>Click to</a:t>
            </a:r>
          </a:p>
        </p:txBody>
      </p:sp>
      <p:sp>
        <p:nvSpPr>
          <p:cNvPr id="16" name="Content Placeholder 15">
            <a:extLst>
              <a:ext uri="{FF2B5EF4-FFF2-40B4-BE49-F238E27FC236}">
                <a16:creationId xmlns:a16="http://schemas.microsoft.com/office/drawing/2014/main" id="{B173E931-2B9D-4708-9DA8-C313BDB86452}"/>
              </a:ext>
            </a:extLst>
          </p:cNvPr>
          <p:cNvSpPr>
            <a:spLocks noGrp="1"/>
          </p:cNvSpPr>
          <p:nvPr>
            <p:ph sz="quarter" idx="16"/>
          </p:nvPr>
        </p:nvSpPr>
        <p:spPr>
          <a:xfrm>
            <a:off x="3022600" y="1346200"/>
            <a:ext cx="18669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A6327702-0116-4036-8A0D-83527C5518C5}"/>
              </a:ext>
            </a:extLst>
          </p:cNvPr>
          <p:cNvSpPr>
            <a:spLocks noGrp="1"/>
          </p:cNvSpPr>
          <p:nvPr>
            <p:ph sz="quarter" idx="17"/>
          </p:nvPr>
        </p:nvSpPr>
        <p:spPr>
          <a:xfrm>
            <a:off x="3022600" y="2082800"/>
            <a:ext cx="1993900" cy="352425"/>
          </a:xfrm>
        </p:spPr>
        <p:txBody>
          <a:bodyPr/>
          <a:lstStyle/>
          <a:p>
            <a:pPr lvl="0"/>
            <a:r>
              <a:rPr lang="en-US"/>
              <a:t>Click to</a:t>
            </a:r>
          </a:p>
        </p:txBody>
      </p:sp>
      <p:sp>
        <p:nvSpPr>
          <p:cNvPr id="20" name="Content Placeholder 19">
            <a:extLst>
              <a:ext uri="{FF2B5EF4-FFF2-40B4-BE49-F238E27FC236}">
                <a16:creationId xmlns:a16="http://schemas.microsoft.com/office/drawing/2014/main" id="{70951C46-5AA9-408E-BA9E-A79EC4E1C54A}"/>
              </a:ext>
            </a:extLst>
          </p:cNvPr>
          <p:cNvSpPr>
            <a:spLocks noGrp="1"/>
          </p:cNvSpPr>
          <p:nvPr>
            <p:ph sz="quarter" idx="18"/>
          </p:nvPr>
        </p:nvSpPr>
        <p:spPr>
          <a:xfrm>
            <a:off x="3022600" y="2628900"/>
            <a:ext cx="2082800" cy="353045"/>
          </a:xfrm>
        </p:spPr>
        <p:txBody>
          <a:bodyPr/>
          <a:lstStyle/>
          <a:p>
            <a:pPr lvl="0"/>
            <a:r>
              <a:rPr lang="en-US"/>
              <a:t>Click to</a:t>
            </a:r>
          </a:p>
        </p:txBody>
      </p:sp>
      <p:sp>
        <p:nvSpPr>
          <p:cNvPr id="22" name="Content Placeholder 21">
            <a:extLst>
              <a:ext uri="{FF2B5EF4-FFF2-40B4-BE49-F238E27FC236}">
                <a16:creationId xmlns:a16="http://schemas.microsoft.com/office/drawing/2014/main" id="{BBCDAE2C-E319-433D-BDE4-C504BC9EF124}"/>
              </a:ext>
            </a:extLst>
          </p:cNvPr>
          <p:cNvSpPr>
            <a:spLocks noGrp="1"/>
          </p:cNvSpPr>
          <p:nvPr>
            <p:ph sz="quarter" idx="19"/>
          </p:nvPr>
        </p:nvSpPr>
        <p:spPr>
          <a:xfrm>
            <a:off x="3022600" y="3251200"/>
            <a:ext cx="2222500" cy="353045"/>
          </a:xfrm>
        </p:spPr>
        <p:txBody>
          <a:bodyPr/>
          <a:lstStyle/>
          <a:p>
            <a:pPr lvl="0"/>
            <a:r>
              <a:rPr lang="en-US"/>
              <a:t>Click to</a:t>
            </a:r>
          </a:p>
        </p:txBody>
      </p:sp>
      <p:sp>
        <p:nvSpPr>
          <p:cNvPr id="24" name="Content Placeholder 23">
            <a:extLst>
              <a:ext uri="{FF2B5EF4-FFF2-40B4-BE49-F238E27FC236}">
                <a16:creationId xmlns:a16="http://schemas.microsoft.com/office/drawing/2014/main" id="{26307F94-DC7F-4EB6-A08D-3F93AB8F28E6}"/>
              </a:ext>
            </a:extLst>
          </p:cNvPr>
          <p:cNvSpPr>
            <a:spLocks noGrp="1"/>
          </p:cNvSpPr>
          <p:nvPr>
            <p:ph sz="quarter" idx="20"/>
          </p:nvPr>
        </p:nvSpPr>
        <p:spPr>
          <a:xfrm>
            <a:off x="3022600" y="3911600"/>
            <a:ext cx="2374900" cy="352425"/>
          </a:xfrm>
        </p:spPr>
        <p:txBody>
          <a:bodyPr/>
          <a:lstStyle/>
          <a:p>
            <a:pPr lvl="0"/>
            <a:r>
              <a:rPr lang="en-US"/>
              <a:t>Click to</a:t>
            </a:r>
          </a:p>
        </p:txBody>
      </p:sp>
      <p:sp>
        <p:nvSpPr>
          <p:cNvPr id="17" name="Rectangle 16">
            <a:extLst>
              <a:ext uri="{FF2B5EF4-FFF2-40B4-BE49-F238E27FC236}">
                <a16:creationId xmlns:a16="http://schemas.microsoft.com/office/drawing/2014/main" id="{DB605BD3-C7E0-4732-B6CA-753DA0954443}"/>
              </a:ext>
              <a:ext uri="{C183D7F6-B498-43B3-948B-1728B52AA6E4}">
                <adec:decorative xmlns:adec="http://schemas.microsoft.com/office/drawing/2017/decorative" val="1"/>
              </a:ext>
            </a:extLst>
          </p:cNvPr>
          <p:cNvSpPr/>
          <p:nvPr userDrawn="1"/>
        </p:nvSpPr>
        <p:spPr bwMode="auto">
          <a:xfrm>
            <a:off x="0" y="1689904"/>
            <a:ext cx="12191999" cy="5168095"/>
          </a:xfrm>
          <a:prstGeom prst="rect">
            <a:avLst/>
          </a:prstGeom>
          <a:gradFill flip="none" rotWithShape="1">
            <a:gsLst>
              <a:gs pos="52000">
                <a:srgbClr val="000000"/>
              </a:gs>
              <a:gs pos="8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5899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DBA5A03-E6A3-4CF5-8B11-DCC58F0281D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E08D205-A454-4F4E-94B7-6513A4794DB1}"/>
              </a:ext>
              <a:ext uri="{C183D7F6-B498-43B3-948B-1728B52AA6E4}">
                <adec:decorative xmlns:adec="http://schemas.microsoft.com/office/drawing/2017/decorative" val="1"/>
              </a:ext>
            </a:extLst>
          </p:cNvPr>
          <p:cNvSpPr/>
          <p:nvPr userDrawn="1"/>
        </p:nvSpPr>
        <p:spPr bwMode="auto">
          <a:xfrm>
            <a:off x="-18393" y="0"/>
            <a:ext cx="12210393" cy="3234736"/>
          </a:xfrm>
          <a:prstGeom prst="rect">
            <a:avLst/>
          </a:prstGeom>
          <a:gradFill>
            <a:gsLst>
              <a:gs pos="13000">
                <a:srgbClr val="000000">
                  <a:alpha val="49000"/>
                </a:srgbClr>
              </a:gs>
              <a:gs pos="37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24AB98-9FB6-4E81-A3D4-3CDBF026145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D64953E-2E3A-4E1B-BCCE-71FDEBE53BB7}"/>
              </a:ext>
            </a:extLst>
          </p:cNvPr>
          <p:cNvSpPr>
            <a:spLocks noGrp="1"/>
          </p:cNvSpPr>
          <p:nvPr>
            <p:ph sz="quarter" idx="10"/>
          </p:nvPr>
        </p:nvSpPr>
        <p:spPr>
          <a:xfrm>
            <a:off x="1806575" y="2060575"/>
            <a:ext cx="2424113"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AFBE72E1-1D4F-48AB-9C3C-E7E07C66DBF0}"/>
              </a:ext>
            </a:extLst>
          </p:cNvPr>
          <p:cNvSpPr>
            <a:spLocks noGrp="1"/>
          </p:cNvSpPr>
          <p:nvPr>
            <p:ph sz="quarter" idx="11"/>
          </p:nvPr>
        </p:nvSpPr>
        <p:spPr>
          <a:xfrm>
            <a:off x="1806575" y="3051175"/>
            <a:ext cx="2930525" cy="353045"/>
          </a:xfrm>
        </p:spPr>
        <p:txBody>
          <a:bodyPr/>
          <a:lstStyle/>
          <a:p>
            <a:pPr lvl="0"/>
            <a:r>
              <a:rPr lang="en-US"/>
              <a:t>Click to edit</a:t>
            </a:r>
          </a:p>
        </p:txBody>
      </p:sp>
    </p:spTree>
    <p:extLst>
      <p:ext uri="{BB962C8B-B14F-4D97-AF65-F5344CB8AC3E}">
        <p14:creationId xmlns:p14="http://schemas.microsoft.com/office/powerpoint/2010/main" val="955045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AF2EEA-23A0-4C92-999A-ADF02A3B9E63}"/>
              </a:ext>
              <a:ext uri="{C183D7F6-B498-43B3-948B-1728B52AA6E4}">
                <adec:decorative xmlns:adec="http://schemas.microsoft.com/office/drawing/2017/decorative" val="1"/>
              </a:ext>
            </a:extLst>
          </p:cNvPr>
          <p:cNvPicPr>
            <a:picLocks noChangeAspect="1"/>
          </p:cNvPicPr>
          <p:nvPr userDrawn="1"/>
        </p:nvPicPr>
        <p:blipFill rotWithShape="1">
          <a:blip r:embed="rId2">
            <a:alphaModFix amt="63000"/>
            <a:extLst>
              <a:ext uri="{28A0092B-C50C-407E-A947-70E740481C1C}">
                <a14:useLocalDpi xmlns:a14="http://schemas.microsoft.com/office/drawing/2010/main" val="0"/>
              </a:ext>
            </a:extLst>
          </a:blip>
          <a:srcRect/>
          <a:stretch/>
        </p:blipFill>
        <p:spPr>
          <a:xfrm>
            <a:off x="0" y="369190"/>
            <a:ext cx="12192000" cy="6488810"/>
          </a:xfrm>
          <a:prstGeom prst="rect">
            <a:avLst/>
          </a:prstGeom>
        </p:spPr>
      </p:pic>
      <p:sp>
        <p:nvSpPr>
          <p:cNvPr id="15" name="Rectangle 14">
            <a:extLst>
              <a:ext uri="{FF2B5EF4-FFF2-40B4-BE49-F238E27FC236}">
                <a16:creationId xmlns:a16="http://schemas.microsoft.com/office/drawing/2014/main" id="{908CFABC-CBD1-4ED7-8D6B-5AED700BCE59}"/>
              </a:ext>
              <a:ext uri="{C183D7F6-B498-43B3-948B-1728B52AA6E4}">
                <adec:decorative xmlns:adec="http://schemas.microsoft.com/office/drawing/2017/decorative" val="1"/>
              </a:ext>
            </a:extLst>
          </p:cNvPr>
          <p:cNvSpPr/>
          <p:nvPr userDrawn="1"/>
        </p:nvSpPr>
        <p:spPr bwMode="auto">
          <a:xfrm>
            <a:off x="0" y="0"/>
            <a:ext cx="12192000" cy="11223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48897DF-2D00-4661-B41B-90FCA2338ED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F3F71DD-1597-4B6F-8FF4-323A667644BC}"/>
              </a:ext>
            </a:extLst>
          </p:cNvPr>
          <p:cNvSpPr>
            <a:spLocks noGrp="1"/>
          </p:cNvSpPr>
          <p:nvPr>
            <p:ph sz="quarter" idx="10"/>
          </p:nvPr>
        </p:nvSpPr>
        <p:spPr>
          <a:xfrm>
            <a:off x="427038" y="1384300"/>
            <a:ext cx="2265362" cy="353045"/>
          </a:xfrm>
        </p:spPr>
        <p:txBody>
          <a:bodyPr/>
          <a:lstStyle/>
          <a:p>
            <a:pPr lvl="0"/>
            <a:r>
              <a:rPr lang="en-US"/>
              <a:t>Click to</a:t>
            </a:r>
          </a:p>
        </p:txBody>
      </p:sp>
      <p:sp>
        <p:nvSpPr>
          <p:cNvPr id="6" name="Content Placeholder 5">
            <a:extLst>
              <a:ext uri="{FF2B5EF4-FFF2-40B4-BE49-F238E27FC236}">
                <a16:creationId xmlns:a16="http://schemas.microsoft.com/office/drawing/2014/main" id="{C738CC82-585C-42CB-8CC4-14B9E7CBBBA9}"/>
              </a:ext>
            </a:extLst>
          </p:cNvPr>
          <p:cNvSpPr>
            <a:spLocks noGrp="1"/>
          </p:cNvSpPr>
          <p:nvPr>
            <p:ph sz="quarter" idx="11"/>
          </p:nvPr>
        </p:nvSpPr>
        <p:spPr>
          <a:xfrm>
            <a:off x="427038" y="2006600"/>
            <a:ext cx="2265362" cy="353045"/>
          </a:xfrm>
        </p:spPr>
        <p:txBody>
          <a:bodyPr/>
          <a:lstStyle/>
          <a:p>
            <a:pPr lvl="0"/>
            <a:r>
              <a:rPr lang="en-US"/>
              <a:t>Click to</a:t>
            </a:r>
          </a:p>
        </p:txBody>
      </p:sp>
      <p:sp>
        <p:nvSpPr>
          <p:cNvPr id="8" name="Content Placeholder 7">
            <a:extLst>
              <a:ext uri="{FF2B5EF4-FFF2-40B4-BE49-F238E27FC236}">
                <a16:creationId xmlns:a16="http://schemas.microsoft.com/office/drawing/2014/main" id="{FD1D42A8-4416-4D73-9529-DD7C131B2E7C}"/>
              </a:ext>
            </a:extLst>
          </p:cNvPr>
          <p:cNvSpPr>
            <a:spLocks noGrp="1"/>
          </p:cNvSpPr>
          <p:nvPr>
            <p:ph sz="quarter" idx="12"/>
          </p:nvPr>
        </p:nvSpPr>
        <p:spPr>
          <a:xfrm>
            <a:off x="427038" y="2679700"/>
            <a:ext cx="2405062"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B5EC5CB8-DBAC-41E9-B48E-6FFDB374764E}"/>
              </a:ext>
            </a:extLst>
          </p:cNvPr>
          <p:cNvSpPr>
            <a:spLocks noGrp="1"/>
          </p:cNvSpPr>
          <p:nvPr>
            <p:ph sz="quarter" idx="13"/>
          </p:nvPr>
        </p:nvSpPr>
        <p:spPr>
          <a:xfrm>
            <a:off x="427038" y="3302000"/>
            <a:ext cx="2405062" cy="352425"/>
          </a:xfrm>
        </p:spPr>
        <p:txBody>
          <a:bodyPr/>
          <a:lstStyle/>
          <a:p>
            <a:pPr lvl="0"/>
            <a:r>
              <a:rPr lang="en-US"/>
              <a:t>Click to edit</a:t>
            </a:r>
          </a:p>
        </p:txBody>
      </p:sp>
      <p:sp>
        <p:nvSpPr>
          <p:cNvPr id="12" name="Content Placeholder 11">
            <a:extLst>
              <a:ext uri="{FF2B5EF4-FFF2-40B4-BE49-F238E27FC236}">
                <a16:creationId xmlns:a16="http://schemas.microsoft.com/office/drawing/2014/main" id="{69C0F00A-8988-41BA-BECC-B77985F3CB1A}"/>
              </a:ext>
            </a:extLst>
          </p:cNvPr>
          <p:cNvSpPr>
            <a:spLocks noGrp="1"/>
          </p:cNvSpPr>
          <p:nvPr>
            <p:ph sz="quarter" idx="14"/>
          </p:nvPr>
        </p:nvSpPr>
        <p:spPr>
          <a:xfrm>
            <a:off x="711200" y="3975100"/>
            <a:ext cx="227330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5D34EFE9-D08D-4098-8119-8DEF71444F39}"/>
              </a:ext>
            </a:extLst>
          </p:cNvPr>
          <p:cNvSpPr>
            <a:spLocks noGrp="1"/>
          </p:cNvSpPr>
          <p:nvPr>
            <p:ph sz="quarter" idx="15"/>
          </p:nvPr>
        </p:nvSpPr>
        <p:spPr>
          <a:xfrm>
            <a:off x="711200" y="4610100"/>
            <a:ext cx="1892300" cy="352425"/>
          </a:xfrm>
        </p:spPr>
        <p:txBody>
          <a:bodyPr/>
          <a:lstStyle/>
          <a:p>
            <a:pPr lvl="0"/>
            <a:r>
              <a:rPr lang="en-US"/>
              <a:t>Click to</a:t>
            </a:r>
          </a:p>
        </p:txBody>
      </p:sp>
      <p:sp>
        <p:nvSpPr>
          <p:cNvPr id="16" name="Content Placeholder 15">
            <a:extLst>
              <a:ext uri="{FF2B5EF4-FFF2-40B4-BE49-F238E27FC236}">
                <a16:creationId xmlns:a16="http://schemas.microsoft.com/office/drawing/2014/main" id="{71595606-00E3-4737-9A3D-2259EE17E876}"/>
              </a:ext>
            </a:extLst>
          </p:cNvPr>
          <p:cNvSpPr>
            <a:spLocks noGrp="1"/>
          </p:cNvSpPr>
          <p:nvPr>
            <p:ph sz="quarter" idx="16"/>
          </p:nvPr>
        </p:nvSpPr>
        <p:spPr>
          <a:xfrm>
            <a:off x="4622800" y="1384300"/>
            <a:ext cx="19050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5EFB3669-206B-4567-96ED-3DA0DF2614F6}"/>
              </a:ext>
            </a:extLst>
          </p:cNvPr>
          <p:cNvSpPr>
            <a:spLocks noGrp="1"/>
          </p:cNvSpPr>
          <p:nvPr>
            <p:ph sz="quarter" idx="17"/>
          </p:nvPr>
        </p:nvSpPr>
        <p:spPr>
          <a:xfrm>
            <a:off x="4622800" y="2095500"/>
            <a:ext cx="2057400" cy="353045"/>
          </a:xfrm>
        </p:spPr>
        <p:txBody>
          <a:bodyPr/>
          <a:lstStyle/>
          <a:p>
            <a:pPr lvl="0"/>
            <a:r>
              <a:rPr lang="en-US"/>
              <a:t>Click to</a:t>
            </a:r>
          </a:p>
        </p:txBody>
      </p:sp>
      <p:sp>
        <p:nvSpPr>
          <p:cNvPr id="11" name="Slide Number Placeholder 1">
            <a:extLst>
              <a:ext uri="{FF2B5EF4-FFF2-40B4-BE49-F238E27FC236}">
                <a16:creationId xmlns:a16="http://schemas.microsoft.com/office/drawing/2014/main" id="{6B097977-314F-4527-B101-03160D8A0177}"/>
              </a:ext>
              <a:ext uri="{C183D7F6-B498-43B3-948B-1728B52AA6E4}">
                <adec:decorative xmlns:adec="http://schemas.microsoft.com/office/drawing/2017/decorative" val="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grpSp>
        <p:nvGrpSpPr>
          <p:cNvPr id="17" name="bank">
            <a:extLst>
              <a:ext uri="{FF2B5EF4-FFF2-40B4-BE49-F238E27FC236}">
                <a16:creationId xmlns:a16="http://schemas.microsoft.com/office/drawing/2014/main" id="{F50F3218-D0FE-4ADE-AD69-04F69E237173}"/>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19" name="Freeform: Shape 18">
              <a:extLst>
                <a:ext uri="{FF2B5EF4-FFF2-40B4-BE49-F238E27FC236}">
                  <a16:creationId xmlns:a16="http://schemas.microsoft.com/office/drawing/2014/main" id="{7705A2C7-4D2D-439D-B456-00BFDB317D71}"/>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3B175522-0828-4BB1-9EC7-E9D5F7682C73}"/>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2B3B082-B042-4F67-AC9E-1E1CF143E5B1}"/>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72853E4-BCC7-4226-89DC-BCA5BFF08814}"/>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D102F8EF-D69E-4002-BD7F-E49F1DE09FB0}"/>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1F5F5FF-BD94-47EE-8D27-3395BE096F39}"/>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65A0043-B84B-48F4-BF7F-D0270E8191FC}"/>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25F14352-2586-4556-8603-FDFEF467C3CF}"/>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7568628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291F-2B8D-465C-A79A-09ACA6FF225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E2C4305-8081-4648-AD2F-A440B0BE045E}"/>
              </a:ext>
            </a:extLst>
          </p:cNvPr>
          <p:cNvSpPr>
            <a:spLocks noGrp="1"/>
          </p:cNvSpPr>
          <p:nvPr>
            <p:ph sz="quarter" idx="10"/>
          </p:nvPr>
        </p:nvSpPr>
        <p:spPr>
          <a:xfrm>
            <a:off x="1435100" y="1854200"/>
            <a:ext cx="2501900" cy="353045"/>
          </a:xfrm>
        </p:spPr>
        <p:txBody>
          <a:bodyPr/>
          <a:lstStyle/>
          <a:p>
            <a:pPr lvl="0"/>
            <a:r>
              <a:rPr lang="en-US"/>
              <a:t>Click to</a:t>
            </a:r>
          </a:p>
        </p:txBody>
      </p:sp>
      <p:sp>
        <p:nvSpPr>
          <p:cNvPr id="5" name="Rectangle 4">
            <a:extLst>
              <a:ext uri="{FF2B5EF4-FFF2-40B4-BE49-F238E27FC236}">
                <a16:creationId xmlns:a16="http://schemas.microsoft.com/office/drawing/2014/main" id="{61F203DB-2F9A-4AEA-BA85-9A03B04E3ABA}"/>
              </a:ext>
            </a:extLst>
          </p:cNvPr>
          <p:cNvSpPr/>
          <p:nvPr userDrawn="1"/>
        </p:nvSpPr>
        <p:spPr bwMode="auto">
          <a:xfrm>
            <a:off x="6574116" y="1653056"/>
            <a:ext cx="4490719" cy="4300441"/>
          </a:xfrm>
          <a:prstGeom prst="rect">
            <a:avLst/>
          </a:prstGeom>
          <a:solidFill>
            <a:schemeClr val="tx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bank">
            <a:extLst>
              <a:ext uri="{FF2B5EF4-FFF2-40B4-BE49-F238E27FC236}">
                <a16:creationId xmlns:a16="http://schemas.microsoft.com/office/drawing/2014/main" id="{BCE6A8D3-CC42-4ECA-8464-D4BF0E663E46}"/>
              </a:ext>
              <a:ext uri="{C183D7F6-B498-43B3-948B-1728B52AA6E4}">
                <adec:decorative xmlns:adec="http://schemas.microsoft.com/office/drawing/2017/decorative" val="1"/>
              </a:ext>
            </a:extLst>
          </p:cNvPr>
          <p:cNvGrpSpPr/>
          <p:nvPr userDrawn="1"/>
        </p:nvGrpSpPr>
        <p:grpSpPr>
          <a:xfrm>
            <a:off x="11358186" y="274320"/>
            <a:ext cx="576284" cy="575385"/>
            <a:chOff x="717492" y="5761075"/>
            <a:chExt cx="339379" cy="338850"/>
          </a:xfrm>
        </p:grpSpPr>
        <p:sp>
          <p:nvSpPr>
            <p:cNvPr id="7" name="Freeform: Shape 6">
              <a:extLst>
                <a:ext uri="{FF2B5EF4-FFF2-40B4-BE49-F238E27FC236}">
                  <a16:creationId xmlns:a16="http://schemas.microsoft.com/office/drawing/2014/main" id="{1EFE198E-8D46-4407-A824-1B16DE809519}"/>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1F5C666-43F3-4DB6-9B01-7175B68AB2BC}"/>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029CB5E9-206C-47BC-A9F4-93C93CDB72A4}"/>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F12BBEF9-2720-4E1D-9750-F117352EB38B}"/>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0004A81-9966-4AB7-A444-7209F04BC4BD}"/>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6EF6A490-562E-4F4C-BE8B-010D6FC48CBA}"/>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13A47CC-0094-4F13-9048-C9424C59C965}"/>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B25E8A30-1DD8-42A8-8DDC-B9D298460036}"/>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1767562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3E37E9-697E-40B0-A4D8-1819B2F11A99}"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7006692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690F-B070-47B4-9BA2-49B6585C09A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3676C4-EC92-4565-A3C1-78D85E28BE5F}"/>
              </a:ext>
            </a:extLst>
          </p:cNvPr>
          <p:cNvSpPr>
            <a:spLocks noGrp="1"/>
          </p:cNvSpPr>
          <p:nvPr>
            <p:ph sz="quarter" idx="10"/>
          </p:nvPr>
        </p:nvSpPr>
        <p:spPr>
          <a:xfrm>
            <a:off x="427038" y="1487488"/>
            <a:ext cx="30099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BC3D4E38-4503-46F9-AC4C-DBD20BD9FB70}"/>
              </a:ext>
            </a:extLst>
          </p:cNvPr>
          <p:cNvSpPr>
            <a:spLocks noGrp="1"/>
          </p:cNvSpPr>
          <p:nvPr>
            <p:ph sz="quarter" idx="11"/>
          </p:nvPr>
        </p:nvSpPr>
        <p:spPr>
          <a:xfrm>
            <a:off x="561975" y="2247900"/>
            <a:ext cx="2643188" cy="353045"/>
          </a:xfrm>
        </p:spPr>
        <p:txBody>
          <a:bodyPr/>
          <a:lstStyle/>
          <a:p>
            <a:pPr lvl="0"/>
            <a:r>
              <a:rPr lang="en-US"/>
              <a:t>Click to</a:t>
            </a:r>
          </a:p>
        </p:txBody>
      </p:sp>
    </p:spTree>
    <p:extLst>
      <p:ext uri="{BB962C8B-B14F-4D97-AF65-F5344CB8AC3E}">
        <p14:creationId xmlns:p14="http://schemas.microsoft.com/office/powerpoint/2010/main" val="235400145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38BFAF-2D4C-42CA-B927-D8BD438463B2}"/>
              </a:ext>
              <a:ext uri="{C183D7F6-B498-43B3-948B-1728B52AA6E4}">
                <adec:decorative xmlns:adec="http://schemas.microsoft.com/office/drawing/2017/decorative" val="1"/>
              </a:ext>
            </a:extLst>
          </p:cNvPr>
          <p:cNvSpPr/>
          <p:nvPr userDrawn="1"/>
        </p:nvSpPr>
        <p:spPr bwMode="auto">
          <a:xfrm>
            <a:off x="1" y="792480"/>
            <a:ext cx="12192000" cy="6055409"/>
          </a:xfrm>
          <a:prstGeom prst="rect">
            <a:avLst/>
          </a:prstGeom>
          <a:gradFill>
            <a:gsLst>
              <a:gs pos="20000">
                <a:schemeClr val="tx1"/>
              </a:gs>
              <a:gs pos="55000">
                <a:schemeClr val="tx1">
                  <a:alpha val="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EA9AD336-9B65-4E58-B30D-834BCF24551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24071"/>
            <a:ext cx="12211389" cy="6871960"/>
          </a:xfrm>
          <a:prstGeom prst="rect">
            <a:avLst/>
          </a:prstGeom>
        </p:spPr>
      </p:pic>
      <p:sp>
        <p:nvSpPr>
          <p:cNvPr id="2" name="Title 1">
            <a:extLst>
              <a:ext uri="{FF2B5EF4-FFF2-40B4-BE49-F238E27FC236}">
                <a16:creationId xmlns:a16="http://schemas.microsoft.com/office/drawing/2014/main" id="{AD3F235E-B32A-44BA-BABF-B27D543B471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2D71857-994D-4D19-A84F-04593D82A045}"/>
              </a:ext>
            </a:extLst>
          </p:cNvPr>
          <p:cNvSpPr>
            <a:spLocks noGrp="1"/>
          </p:cNvSpPr>
          <p:nvPr>
            <p:ph sz="quarter" idx="10"/>
          </p:nvPr>
        </p:nvSpPr>
        <p:spPr>
          <a:xfrm>
            <a:off x="596900" y="1397000"/>
            <a:ext cx="2755900" cy="353045"/>
          </a:xfrm>
        </p:spPr>
        <p:txBody>
          <a:bodyPr/>
          <a:lstStyle/>
          <a:p>
            <a:pPr lvl="0"/>
            <a:r>
              <a:rPr lang="en-US"/>
              <a:t>Click to</a:t>
            </a:r>
          </a:p>
        </p:txBody>
      </p:sp>
      <p:sp>
        <p:nvSpPr>
          <p:cNvPr id="6" name="Content Placeholder 5">
            <a:extLst>
              <a:ext uri="{FF2B5EF4-FFF2-40B4-BE49-F238E27FC236}">
                <a16:creationId xmlns:a16="http://schemas.microsoft.com/office/drawing/2014/main" id="{1B234F61-D5E8-40E8-99FB-1FF000AEC44B}"/>
              </a:ext>
            </a:extLst>
          </p:cNvPr>
          <p:cNvSpPr>
            <a:spLocks noGrp="1"/>
          </p:cNvSpPr>
          <p:nvPr>
            <p:ph sz="quarter" idx="11"/>
          </p:nvPr>
        </p:nvSpPr>
        <p:spPr>
          <a:xfrm>
            <a:off x="596900" y="1854200"/>
            <a:ext cx="24765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BB4AA2CF-E519-443B-AE19-8F53F46868A8}"/>
              </a:ext>
            </a:extLst>
          </p:cNvPr>
          <p:cNvSpPr>
            <a:spLocks noGrp="1"/>
          </p:cNvSpPr>
          <p:nvPr>
            <p:ph sz="quarter" idx="12"/>
          </p:nvPr>
        </p:nvSpPr>
        <p:spPr>
          <a:xfrm>
            <a:off x="596900" y="2349500"/>
            <a:ext cx="247650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6C0EB07A-7D4C-4960-8267-514F73A9165B}"/>
              </a:ext>
            </a:extLst>
          </p:cNvPr>
          <p:cNvSpPr>
            <a:spLocks noGrp="1"/>
          </p:cNvSpPr>
          <p:nvPr>
            <p:ph sz="quarter" idx="13"/>
          </p:nvPr>
        </p:nvSpPr>
        <p:spPr>
          <a:xfrm>
            <a:off x="596900" y="2933700"/>
            <a:ext cx="2578100" cy="352425"/>
          </a:xfrm>
        </p:spPr>
        <p:txBody>
          <a:bodyPr/>
          <a:lstStyle/>
          <a:p>
            <a:pPr lvl="0"/>
            <a:r>
              <a:rPr lang="en-US"/>
              <a:t>Click to edit</a:t>
            </a:r>
          </a:p>
        </p:txBody>
      </p:sp>
      <p:sp>
        <p:nvSpPr>
          <p:cNvPr id="12" name="Content Placeholder 11">
            <a:extLst>
              <a:ext uri="{FF2B5EF4-FFF2-40B4-BE49-F238E27FC236}">
                <a16:creationId xmlns:a16="http://schemas.microsoft.com/office/drawing/2014/main" id="{955CC716-300F-4061-B670-77B7BEEF0643}"/>
              </a:ext>
            </a:extLst>
          </p:cNvPr>
          <p:cNvSpPr>
            <a:spLocks noGrp="1"/>
          </p:cNvSpPr>
          <p:nvPr>
            <p:ph sz="quarter" idx="14"/>
          </p:nvPr>
        </p:nvSpPr>
        <p:spPr>
          <a:xfrm>
            <a:off x="596900" y="3429000"/>
            <a:ext cx="247650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8E088A51-4EDE-4E1A-91E6-1059B15FD324}"/>
              </a:ext>
            </a:extLst>
          </p:cNvPr>
          <p:cNvSpPr>
            <a:spLocks noGrp="1"/>
          </p:cNvSpPr>
          <p:nvPr>
            <p:ph sz="quarter" idx="15"/>
          </p:nvPr>
        </p:nvSpPr>
        <p:spPr>
          <a:xfrm>
            <a:off x="596900" y="4076700"/>
            <a:ext cx="2387600"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3AF54184-92BB-4928-A98F-251160C61F47}"/>
              </a:ext>
            </a:extLst>
          </p:cNvPr>
          <p:cNvSpPr>
            <a:spLocks noGrp="1"/>
          </p:cNvSpPr>
          <p:nvPr>
            <p:ph sz="quarter" idx="16"/>
          </p:nvPr>
        </p:nvSpPr>
        <p:spPr>
          <a:xfrm>
            <a:off x="596900" y="4648200"/>
            <a:ext cx="2070100" cy="352425"/>
          </a:xfrm>
        </p:spPr>
        <p:txBody>
          <a:bodyPr/>
          <a:lstStyle/>
          <a:p>
            <a:pPr lvl="0"/>
            <a:r>
              <a:rPr lang="en-US"/>
              <a:t>Click to edit</a:t>
            </a:r>
          </a:p>
        </p:txBody>
      </p:sp>
      <p:sp>
        <p:nvSpPr>
          <p:cNvPr id="18" name="Content Placeholder 17">
            <a:extLst>
              <a:ext uri="{FF2B5EF4-FFF2-40B4-BE49-F238E27FC236}">
                <a16:creationId xmlns:a16="http://schemas.microsoft.com/office/drawing/2014/main" id="{9FE9753D-8339-4BB5-9B8F-D83291A98487}"/>
              </a:ext>
            </a:extLst>
          </p:cNvPr>
          <p:cNvSpPr>
            <a:spLocks noGrp="1"/>
          </p:cNvSpPr>
          <p:nvPr>
            <p:ph sz="quarter" idx="17"/>
          </p:nvPr>
        </p:nvSpPr>
        <p:spPr>
          <a:xfrm>
            <a:off x="3975100" y="1282700"/>
            <a:ext cx="2120900" cy="352425"/>
          </a:xfrm>
        </p:spPr>
        <p:txBody>
          <a:bodyPr/>
          <a:lstStyle/>
          <a:p>
            <a:pPr lvl="0"/>
            <a:r>
              <a:rPr lang="en-US"/>
              <a:t>Click to edit</a:t>
            </a:r>
          </a:p>
        </p:txBody>
      </p:sp>
      <p:sp>
        <p:nvSpPr>
          <p:cNvPr id="20" name="Content Placeholder 19">
            <a:extLst>
              <a:ext uri="{FF2B5EF4-FFF2-40B4-BE49-F238E27FC236}">
                <a16:creationId xmlns:a16="http://schemas.microsoft.com/office/drawing/2014/main" id="{54127CBB-C5AE-42A5-BE68-F07BF40E4BAC}"/>
              </a:ext>
            </a:extLst>
          </p:cNvPr>
          <p:cNvSpPr>
            <a:spLocks noGrp="1"/>
          </p:cNvSpPr>
          <p:nvPr>
            <p:ph sz="quarter" idx="18"/>
          </p:nvPr>
        </p:nvSpPr>
        <p:spPr>
          <a:xfrm>
            <a:off x="3771900" y="1854200"/>
            <a:ext cx="2324100" cy="353045"/>
          </a:xfrm>
        </p:spPr>
        <p:txBody>
          <a:bodyPr/>
          <a:lstStyle/>
          <a:p>
            <a:pPr lvl="0"/>
            <a:r>
              <a:rPr lang="en-US"/>
              <a:t>Click to edit</a:t>
            </a:r>
          </a:p>
        </p:txBody>
      </p:sp>
      <p:sp>
        <p:nvSpPr>
          <p:cNvPr id="22" name="Content Placeholder 21">
            <a:extLst>
              <a:ext uri="{FF2B5EF4-FFF2-40B4-BE49-F238E27FC236}">
                <a16:creationId xmlns:a16="http://schemas.microsoft.com/office/drawing/2014/main" id="{8DC4C291-14F8-4757-A49A-C18FAF2EEED0}"/>
              </a:ext>
            </a:extLst>
          </p:cNvPr>
          <p:cNvSpPr>
            <a:spLocks noGrp="1"/>
          </p:cNvSpPr>
          <p:nvPr>
            <p:ph sz="quarter" idx="19"/>
          </p:nvPr>
        </p:nvSpPr>
        <p:spPr>
          <a:xfrm>
            <a:off x="3771900" y="2527300"/>
            <a:ext cx="2082800" cy="353045"/>
          </a:xfrm>
        </p:spPr>
        <p:txBody>
          <a:bodyPr/>
          <a:lstStyle/>
          <a:p>
            <a:pPr lvl="0"/>
            <a:r>
              <a:rPr lang="en-US"/>
              <a:t>Click to edit</a:t>
            </a:r>
          </a:p>
        </p:txBody>
      </p:sp>
      <p:sp>
        <p:nvSpPr>
          <p:cNvPr id="24" name="Content Placeholder 23">
            <a:extLst>
              <a:ext uri="{FF2B5EF4-FFF2-40B4-BE49-F238E27FC236}">
                <a16:creationId xmlns:a16="http://schemas.microsoft.com/office/drawing/2014/main" id="{671F346C-B02B-4629-BF0E-944BADF27503}"/>
              </a:ext>
            </a:extLst>
          </p:cNvPr>
          <p:cNvSpPr>
            <a:spLocks noGrp="1"/>
          </p:cNvSpPr>
          <p:nvPr>
            <p:ph sz="quarter" idx="20"/>
          </p:nvPr>
        </p:nvSpPr>
        <p:spPr>
          <a:xfrm>
            <a:off x="3860800" y="3073400"/>
            <a:ext cx="2235200" cy="353045"/>
          </a:xfrm>
        </p:spPr>
        <p:txBody>
          <a:bodyPr/>
          <a:lstStyle/>
          <a:p>
            <a:pPr lvl="0"/>
            <a:r>
              <a:rPr lang="en-US"/>
              <a:t>Click to edit</a:t>
            </a:r>
          </a:p>
        </p:txBody>
      </p:sp>
      <p:grpSp>
        <p:nvGrpSpPr>
          <p:cNvPr id="19" name="data empowerment">
            <a:extLst>
              <a:ext uri="{FF2B5EF4-FFF2-40B4-BE49-F238E27FC236}">
                <a16:creationId xmlns:a16="http://schemas.microsoft.com/office/drawing/2014/main" id="{FC9F3459-8573-49FF-ADD1-4D9A7E015DDC}"/>
              </a:ext>
              <a:ext uri="{C183D7F6-B498-43B3-948B-1728B52AA6E4}">
                <adec:decorative xmlns:adec="http://schemas.microsoft.com/office/drawing/2017/decorative" val="1"/>
              </a:ext>
            </a:extLst>
          </p:cNvPr>
          <p:cNvGrpSpPr/>
          <p:nvPr userDrawn="1"/>
        </p:nvGrpSpPr>
        <p:grpSpPr>
          <a:xfrm>
            <a:off x="11306135" y="211260"/>
            <a:ext cx="520106" cy="520104"/>
            <a:chOff x="7310362" y="2186940"/>
            <a:chExt cx="359254" cy="359254"/>
          </a:xfrm>
        </p:grpSpPr>
        <p:sp>
          <p:nvSpPr>
            <p:cNvPr id="21" name="Rectangle 37">
              <a:extLst>
                <a:ext uri="{FF2B5EF4-FFF2-40B4-BE49-F238E27FC236}">
                  <a16:creationId xmlns:a16="http://schemas.microsoft.com/office/drawing/2014/main" id="{A4B30D73-F1DE-43B6-B577-0500E047F0DC}"/>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38">
              <a:extLst>
                <a:ext uri="{FF2B5EF4-FFF2-40B4-BE49-F238E27FC236}">
                  <a16:creationId xmlns:a16="http://schemas.microsoft.com/office/drawing/2014/main" id="{4860D60C-9DE2-4280-90A9-CADB1579F899}"/>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39">
              <a:extLst>
                <a:ext uri="{FF2B5EF4-FFF2-40B4-BE49-F238E27FC236}">
                  <a16:creationId xmlns:a16="http://schemas.microsoft.com/office/drawing/2014/main" id="{F9296707-F786-43A7-B003-683A010AAA71}"/>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40">
              <a:extLst>
                <a:ext uri="{FF2B5EF4-FFF2-40B4-BE49-F238E27FC236}">
                  <a16:creationId xmlns:a16="http://schemas.microsoft.com/office/drawing/2014/main" id="{B418EADD-1FB5-4A78-8234-80B85C309A6C}"/>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41">
              <a:extLst>
                <a:ext uri="{FF2B5EF4-FFF2-40B4-BE49-F238E27FC236}">
                  <a16:creationId xmlns:a16="http://schemas.microsoft.com/office/drawing/2014/main" id="{DD5EFB8F-B531-4311-9C1B-36A1CD8107C3}"/>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Oval 42">
              <a:extLst>
                <a:ext uri="{FF2B5EF4-FFF2-40B4-BE49-F238E27FC236}">
                  <a16:creationId xmlns:a16="http://schemas.microsoft.com/office/drawing/2014/main" id="{631E1689-2CA8-49CC-970B-737A9DF76E79}"/>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524FCE28-56EA-4196-8063-CF6835932FF4}"/>
              </a:ext>
              <a:ext uri="{C183D7F6-B498-43B3-948B-1728B52AA6E4}">
                <adec:decorative xmlns:adec="http://schemas.microsoft.com/office/drawing/2017/decorative" val="1"/>
              </a:ext>
            </a:extLst>
          </p:cNvPr>
          <p:cNvSpPr/>
          <p:nvPr userDrawn="1"/>
        </p:nvSpPr>
        <p:spPr bwMode="auto">
          <a:xfrm>
            <a:off x="-19386" y="1661160"/>
            <a:ext cx="12230774" cy="5186729"/>
          </a:xfrm>
          <a:prstGeom prst="rect">
            <a:avLst/>
          </a:prstGeom>
          <a:gradFill flip="none" rotWithShape="1">
            <a:gsLst>
              <a:gs pos="53000">
                <a:srgbClr val="000000"/>
              </a:gs>
              <a:gs pos="82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603652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E3440A-E78B-49C2-B1D3-45C584BDF798}"/>
              </a:ext>
              <a:ext uri="{C183D7F6-B498-43B3-948B-1728B52AA6E4}">
                <adec:decorative xmlns:adec="http://schemas.microsoft.com/office/drawing/2017/decorative" val="1"/>
              </a:ext>
            </a:extLst>
          </p:cNvPr>
          <p:cNvSpPr/>
          <p:nvPr userDrawn="1"/>
        </p:nvSpPr>
        <p:spPr bwMode="auto">
          <a:xfrm>
            <a:off x="1" y="792480"/>
            <a:ext cx="12192000" cy="6055409"/>
          </a:xfrm>
          <a:prstGeom prst="rect">
            <a:avLst/>
          </a:prstGeom>
          <a:gradFill>
            <a:gsLst>
              <a:gs pos="20000">
                <a:schemeClr val="tx1"/>
              </a:gs>
              <a:gs pos="55000">
                <a:schemeClr val="tx1">
                  <a:alpha val="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A80BAA0C-C50C-45EB-8D0B-55C5A9E872F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24071"/>
            <a:ext cx="12211389" cy="6871960"/>
          </a:xfrm>
          <a:prstGeom prst="rect">
            <a:avLst/>
          </a:prstGeom>
        </p:spPr>
      </p:pic>
      <p:sp>
        <p:nvSpPr>
          <p:cNvPr id="8" name="Rectangle 7">
            <a:extLst>
              <a:ext uri="{FF2B5EF4-FFF2-40B4-BE49-F238E27FC236}">
                <a16:creationId xmlns:a16="http://schemas.microsoft.com/office/drawing/2014/main" id="{5ACF9C1B-B710-4EF3-963A-40A6378CB8FC}"/>
              </a:ext>
              <a:ext uri="{C183D7F6-B498-43B3-948B-1728B52AA6E4}">
                <adec:decorative xmlns:adec="http://schemas.microsoft.com/office/drawing/2017/decorative" val="1"/>
              </a:ext>
            </a:extLst>
          </p:cNvPr>
          <p:cNvSpPr/>
          <p:nvPr userDrawn="1"/>
        </p:nvSpPr>
        <p:spPr bwMode="auto">
          <a:xfrm>
            <a:off x="19388" y="-24071"/>
            <a:ext cx="12280214" cy="3227542"/>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E2BD702-86A0-4449-B88A-BD4D7582148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0FFC35D-5D12-4320-B257-130B8234B324}"/>
              </a:ext>
            </a:extLst>
          </p:cNvPr>
          <p:cNvSpPr>
            <a:spLocks noGrp="1"/>
          </p:cNvSpPr>
          <p:nvPr>
            <p:ph sz="quarter" idx="10"/>
          </p:nvPr>
        </p:nvSpPr>
        <p:spPr>
          <a:xfrm>
            <a:off x="554038" y="1500188"/>
            <a:ext cx="2405062" cy="353045"/>
          </a:xfrm>
        </p:spPr>
        <p:txBody>
          <a:bodyPr/>
          <a:lstStyle/>
          <a:p>
            <a:pPr lvl="0"/>
            <a:r>
              <a:rPr lang="en-US"/>
              <a:t>Click to</a:t>
            </a:r>
          </a:p>
        </p:txBody>
      </p:sp>
      <p:sp>
        <p:nvSpPr>
          <p:cNvPr id="6" name="Content Placeholder 5">
            <a:extLst>
              <a:ext uri="{FF2B5EF4-FFF2-40B4-BE49-F238E27FC236}">
                <a16:creationId xmlns:a16="http://schemas.microsoft.com/office/drawing/2014/main" id="{2DAA63EC-4004-4CB8-B07A-AC851689928B}"/>
              </a:ext>
            </a:extLst>
          </p:cNvPr>
          <p:cNvSpPr>
            <a:spLocks noGrp="1"/>
          </p:cNvSpPr>
          <p:nvPr>
            <p:ph sz="quarter" idx="11"/>
          </p:nvPr>
        </p:nvSpPr>
        <p:spPr>
          <a:xfrm>
            <a:off x="554038" y="2363788"/>
            <a:ext cx="2405062" cy="353045"/>
          </a:xfrm>
        </p:spPr>
        <p:txBody>
          <a:bodyPr/>
          <a:lstStyle/>
          <a:p>
            <a:pPr lvl="0"/>
            <a:r>
              <a:rPr lang="en-US"/>
              <a:t>Click to</a:t>
            </a:r>
          </a:p>
        </p:txBody>
      </p:sp>
      <p:grpSp>
        <p:nvGrpSpPr>
          <p:cNvPr id="9" name="data empowerment">
            <a:extLst>
              <a:ext uri="{FF2B5EF4-FFF2-40B4-BE49-F238E27FC236}">
                <a16:creationId xmlns:a16="http://schemas.microsoft.com/office/drawing/2014/main" id="{86C48EAA-2B2E-4A4E-98CA-8F9ACDF9BB2F}"/>
              </a:ext>
              <a:ext uri="{C183D7F6-B498-43B3-948B-1728B52AA6E4}">
                <adec:decorative xmlns:adec="http://schemas.microsoft.com/office/drawing/2017/decorative" val="1"/>
              </a:ext>
            </a:extLst>
          </p:cNvPr>
          <p:cNvGrpSpPr/>
          <p:nvPr userDrawn="1"/>
        </p:nvGrpSpPr>
        <p:grpSpPr>
          <a:xfrm>
            <a:off x="11306135" y="211260"/>
            <a:ext cx="520106" cy="520104"/>
            <a:chOff x="7310362" y="2186940"/>
            <a:chExt cx="359254" cy="359254"/>
          </a:xfrm>
        </p:grpSpPr>
        <p:sp>
          <p:nvSpPr>
            <p:cNvPr id="10" name="Rectangle 37">
              <a:extLst>
                <a:ext uri="{FF2B5EF4-FFF2-40B4-BE49-F238E27FC236}">
                  <a16:creationId xmlns:a16="http://schemas.microsoft.com/office/drawing/2014/main" id="{07AD2E39-A8AB-4B15-9D0E-68AED6CB0843}"/>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38">
              <a:extLst>
                <a:ext uri="{FF2B5EF4-FFF2-40B4-BE49-F238E27FC236}">
                  <a16:creationId xmlns:a16="http://schemas.microsoft.com/office/drawing/2014/main" id="{7B28A605-E5FD-4473-BDCE-F74AE5854B3F}"/>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39">
              <a:extLst>
                <a:ext uri="{FF2B5EF4-FFF2-40B4-BE49-F238E27FC236}">
                  <a16:creationId xmlns:a16="http://schemas.microsoft.com/office/drawing/2014/main" id="{B85F9D7D-7FFD-4B5E-AA47-6C821A7B9535}"/>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40">
              <a:extLst>
                <a:ext uri="{FF2B5EF4-FFF2-40B4-BE49-F238E27FC236}">
                  <a16:creationId xmlns:a16="http://schemas.microsoft.com/office/drawing/2014/main" id="{9F668C65-2B11-49A6-98A7-82D319A51F65}"/>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41">
              <a:extLst>
                <a:ext uri="{FF2B5EF4-FFF2-40B4-BE49-F238E27FC236}">
                  <a16:creationId xmlns:a16="http://schemas.microsoft.com/office/drawing/2014/main" id="{02431462-C7FE-40CE-853A-11D483A68E3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42">
              <a:extLst>
                <a:ext uri="{FF2B5EF4-FFF2-40B4-BE49-F238E27FC236}">
                  <a16:creationId xmlns:a16="http://schemas.microsoft.com/office/drawing/2014/main" id="{D240CF66-B4D4-4DA4-9398-3D80BD771BE6}"/>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5344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44B92D6-CFC2-4852-B044-E66B08202D2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967" y="0"/>
            <a:ext cx="12214115" cy="6888251"/>
          </a:xfrm>
          <a:prstGeom prst="rect">
            <a:avLst/>
          </a:prstGeom>
        </p:spPr>
      </p:pic>
      <p:sp>
        <p:nvSpPr>
          <p:cNvPr id="15" name="Rectangle 14">
            <a:extLst>
              <a:ext uri="{FF2B5EF4-FFF2-40B4-BE49-F238E27FC236}">
                <a16:creationId xmlns:a16="http://schemas.microsoft.com/office/drawing/2014/main" id="{BDE31774-1E91-4729-A9F9-71083F0AED8A}"/>
              </a:ext>
              <a:ext uri="{C183D7F6-B498-43B3-948B-1728B52AA6E4}">
                <adec:decorative xmlns:adec="http://schemas.microsoft.com/office/drawing/2017/decorative" val="1"/>
              </a:ext>
            </a:extLst>
          </p:cNvPr>
          <p:cNvSpPr/>
          <p:nvPr userDrawn="1"/>
        </p:nvSpPr>
        <p:spPr bwMode="auto">
          <a:xfrm>
            <a:off x="-22115" y="0"/>
            <a:ext cx="12227263" cy="6888251"/>
          </a:xfrm>
          <a:prstGeom prst="rect">
            <a:avLst/>
          </a:prstGeom>
          <a:solidFill>
            <a:schemeClr val="tx1">
              <a:alpha val="3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9" normalizeH="0" baseline="0" noProof="0">
              <a:ln>
                <a:noFill/>
              </a:ln>
              <a:solidFill>
                <a:prstClr val="white"/>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D7EE6EC-6902-4F20-8D89-F89EA2D8084D}"/>
              </a:ext>
              <a:ext uri="{C183D7F6-B498-43B3-948B-1728B52AA6E4}">
                <adec:decorative xmlns:adec="http://schemas.microsoft.com/office/drawing/2017/decorative" val="1"/>
              </a:ext>
            </a:extLst>
          </p:cNvPr>
          <p:cNvSpPr/>
          <p:nvPr userDrawn="1"/>
        </p:nvSpPr>
        <p:spPr bwMode="auto">
          <a:xfrm>
            <a:off x="-27322" y="-1370"/>
            <a:ext cx="12161347" cy="1885313"/>
          </a:xfrm>
          <a:prstGeom prst="rect">
            <a:avLst/>
          </a:prstGeom>
          <a:gradFill flip="none" rotWithShape="1">
            <a:gsLst>
              <a:gs pos="0">
                <a:schemeClr val="tx1">
                  <a:alpha val="47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AC59005-54E7-425E-B13D-F37BA210DFD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65E2453-8D1C-4A87-82D1-4488A9B37171}"/>
              </a:ext>
            </a:extLst>
          </p:cNvPr>
          <p:cNvSpPr>
            <a:spLocks noGrp="1"/>
          </p:cNvSpPr>
          <p:nvPr>
            <p:ph sz="quarter" idx="10"/>
          </p:nvPr>
        </p:nvSpPr>
        <p:spPr>
          <a:xfrm>
            <a:off x="523875" y="1325563"/>
            <a:ext cx="2054225" cy="353045"/>
          </a:xfrm>
        </p:spPr>
        <p:txBody>
          <a:bodyPr/>
          <a:lstStyle/>
          <a:p>
            <a:pPr lvl="0"/>
            <a:r>
              <a:rPr lang="en-US"/>
              <a:t>Click to</a:t>
            </a:r>
          </a:p>
        </p:txBody>
      </p:sp>
      <p:sp>
        <p:nvSpPr>
          <p:cNvPr id="6" name="Content Placeholder 5">
            <a:extLst>
              <a:ext uri="{FF2B5EF4-FFF2-40B4-BE49-F238E27FC236}">
                <a16:creationId xmlns:a16="http://schemas.microsoft.com/office/drawing/2014/main" id="{8EA785D8-2914-4449-A3A4-4516AB51E101}"/>
              </a:ext>
            </a:extLst>
          </p:cNvPr>
          <p:cNvSpPr>
            <a:spLocks noGrp="1"/>
          </p:cNvSpPr>
          <p:nvPr>
            <p:ph sz="quarter" idx="11"/>
          </p:nvPr>
        </p:nvSpPr>
        <p:spPr>
          <a:xfrm>
            <a:off x="523875" y="1920875"/>
            <a:ext cx="2054225" cy="353045"/>
          </a:xfrm>
        </p:spPr>
        <p:txBody>
          <a:bodyPr/>
          <a:lstStyle/>
          <a:p>
            <a:pPr lvl="0"/>
            <a:r>
              <a:rPr lang="en-US"/>
              <a:t>Click to</a:t>
            </a:r>
          </a:p>
        </p:txBody>
      </p:sp>
      <p:sp>
        <p:nvSpPr>
          <p:cNvPr id="8" name="Content Placeholder 7">
            <a:extLst>
              <a:ext uri="{FF2B5EF4-FFF2-40B4-BE49-F238E27FC236}">
                <a16:creationId xmlns:a16="http://schemas.microsoft.com/office/drawing/2014/main" id="{52E6227F-AF62-46B1-81A8-98E4990BA67D}"/>
              </a:ext>
            </a:extLst>
          </p:cNvPr>
          <p:cNvSpPr>
            <a:spLocks noGrp="1"/>
          </p:cNvSpPr>
          <p:nvPr>
            <p:ph sz="quarter" idx="12"/>
          </p:nvPr>
        </p:nvSpPr>
        <p:spPr>
          <a:xfrm>
            <a:off x="427038" y="2476500"/>
            <a:ext cx="2054225" cy="353045"/>
          </a:xfrm>
        </p:spPr>
        <p:txBody>
          <a:bodyPr/>
          <a:lstStyle/>
          <a:p>
            <a:pPr lvl="0"/>
            <a:r>
              <a:rPr lang="en-US"/>
              <a:t>Click to</a:t>
            </a:r>
          </a:p>
        </p:txBody>
      </p:sp>
      <p:sp>
        <p:nvSpPr>
          <p:cNvPr id="10" name="Content Placeholder 9">
            <a:extLst>
              <a:ext uri="{FF2B5EF4-FFF2-40B4-BE49-F238E27FC236}">
                <a16:creationId xmlns:a16="http://schemas.microsoft.com/office/drawing/2014/main" id="{2B646146-3F22-4FC5-85AF-D0FD90EE6896}"/>
              </a:ext>
            </a:extLst>
          </p:cNvPr>
          <p:cNvSpPr>
            <a:spLocks noGrp="1"/>
          </p:cNvSpPr>
          <p:nvPr>
            <p:ph sz="quarter" idx="13"/>
          </p:nvPr>
        </p:nvSpPr>
        <p:spPr>
          <a:xfrm>
            <a:off x="523875" y="3051175"/>
            <a:ext cx="1957388" cy="353045"/>
          </a:xfrm>
        </p:spPr>
        <p:txBody>
          <a:bodyPr/>
          <a:lstStyle/>
          <a:p>
            <a:pPr lvl="0"/>
            <a:r>
              <a:rPr lang="en-US"/>
              <a:t>Click to</a:t>
            </a:r>
          </a:p>
        </p:txBody>
      </p:sp>
      <p:sp>
        <p:nvSpPr>
          <p:cNvPr id="12" name="Content Placeholder 11">
            <a:extLst>
              <a:ext uri="{FF2B5EF4-FFF2-40B4-BE49-F238E27FC236}">
                <a16:creationId xmlns:a16="http://schemas.microsoft.com/office/drawing/2014/main" id="{F7D1AE27-795C-43AC-A46F-8AF9E9846493}"/>
              </a:ext>
            </a:extLst>
          </p:cNvPr>
          <p:cNvSpPr>
            <a:spLocks noGrp="1"/>
          </p:cNvSpPr>
          <p:nvPr>
            <p:ph sz="quarter" idx="14"/>
          </p:nvPr>
        </p:nvSpPr>
        <p:spPr>
          <a:xfrm>
            <a:off x="523875" y="3781425"/>
            <a:ext cx="1787525" cy="353045"/>
          </a:xfrm>
        </p:spPr>
        <p:txBody>
          <a:bodyPr/>
          <a:lstStyle/>
          <a:p>
            <a:pPr lvl="0"/>
            <a:r>
              <a:rPr lang="en-US"/>
              <a:t>Click to</a:t>
            </a:r>
          </a:p>
        </p:txBody>
      </p:sp>
      <p:sp>
        <p:nvSpPr>
          <p:cNvPr id="14" name="Content Placeholder 13">
            <a:extLst>
              <a:ext uri="{FF2B5EF4-FFF2-40B4-BE49-F238E27FC236}">
                <a16:creationId xmlns:a16="http://schemas.microsoft.com/office/drawing/2014/main" id="{1D170AD9-C44B-41AC-B6E0-E3588456DCFE}"/>
              </a:ext>
            </a:extLst>
          </p:cNvPr>
          <p:cNvSpPr>
            <a:spLocks noGrp="1"/>
          </p:cNvSpPr>
          <p:nvPr>
            <p:ph sz="quarter" idx="15"/>
          </p:nvPr>
        </p:nvSpPr>
        <p:spPr>
          <a:xfrm>
            <a:off x="657225" y="4427538"/>
            <a:ext cx="1654175" cy="353045"/>
          </a:xfrm>
        </p:spPr>
        <p:txBody>
          <a:bodyPr/>
          <a:lstStyle/>
          <a:p>
            <a:pPr lvl="0"/>
            <a:r>
              <a:rPr lang="en-US"/>
              <a:t>Click</a:t>
            </a:r>
          </a:p>
        </p:txBody>
      </p:sp>
      <p:sp>
        <p:nvSpPr>
          <p:cNvPr id="16" name="Content Placeholder 15">
            <a:extLst>
              <a:ext uri="{FF2B5EF4-FFF2-40B4-BE49-F238E27FC236}">
                <a16:creationId xmlns:a16="http://schemas.microsoft.com/office/drawing/2014/main" id="{50340D40-2FEB-4BF6-9CCB-72414718A7FE}"/>
              </a:ext>
            </a:extLst>
          </p:cNvPr>
          <p:cNvSpPr>
            <a:spLocks noGrp="1"/>
          </p:cNvSpPr>
          <p:nvPr>
            <p:ph sz="quarter" idx="16"/>
          </p:nvPr>
        </p:nvSpPr>
        <p:spPr>
          <a:xfrm>
            <a:off x="3154363" y="1212850"/>
            <a:ext cx="1890712" cy="353045"/>
          </a:xfrm>
        </p:spPr>
        <p:txBody>
          <a:bodyPr/>
          <a:lstStyle/>
          <a:p>
            <a:pPr lvl="0"/>
            <a:r>
              <a:rPr lang="en-US"/>
              <a:t>Click to</a:t>
            </a:r>
          </a:p>
        </p:txBody>
      </p:sp>
      <p:sp>
        <p:nvSpPr>
          <p:cNvPr id="18" name="Content Placeholder 17">
            <a:extLst>
              <a:ext uri="{FF2B5EF4-FFF2-40B4-BE49-F238E27FC236}">
                <a16:creationId xmlns:a16="http://schemas.microsoft.com/office/drawing/2014/main" id="{BDE2A50C-427B-49FC-B142-CBC5FC5F0627}"/>
              </a:ext>
            </a:extLst>
          </p:cNvPr>
          <p:cNvSpPr>
            <a:spLocks noGrp="1"/>
          </p:cNvSpPr>
          <p:nvPr>
            <p:ph sz="quarter" idx="17"/>
          </p:nvPr>
        </p:nvSpPr>
        <p:spPr>
          <a:xfrm>
            <a:off x="3062288" y="1838325"/>
            <a:ext cx="1612900" cy="353045"/>
          </a:xfrm>
        </p:spPr>
        <p:txBody>
          <a:bodyPr/>
          <a:lstStyle/>
          <a:p>
            <a:pPr lvl="0"/>
            <a:r>
              <a:rPr lang="en-US"/>
              <a:t>Click</a:t>
            </a:r>
          </a:p>
        </p:txBody>
      </p:sp>
      <p:sp>
        <p:nvSpPr>
          <p:cNvPr id="19" name="Slide Number Placeholder 1">
            <a:extLst>
              <a:ext uri="{FF2B5EF4-FFF2-40B4-BE49-F238E27FC236}">
                <a16:creationId xmlns:a16="http://schemas.microsoft.com/office/drawing/2014/main" id="{A678877C-7DB7-4482-872B-844D3A762CAD}"/>
              </a:ext>
              <a:ext uri="{C183D7F6-B498-43B3-948B-1728B52AA6E4}">
                <adec:decorative xmlns:adec="http://schemas.microsoft.com/office/drawing/2017/decorative" val="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grpSp>
        <p:nvGrpSpPr>
          <p:cNvPr id="20" name="data empowerment">
            <a:extLst>
              <a:ext uri="{FF2B5EF4-FFF2-40B4-BE49-F238E27FC236}">
                <a16:creationId xmlns:a16="http://schemas.microsoft.com/office/drawing/2014/main" id="{F6F23C4F-551E-43B3-AD2E-01190F2F6D24}"/>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21" name="Rectangle 37">
              <a:extLst>
                <a:ext uri="{FF2B5EF4-FFF2-40B4-BE49-F238E27FC236}">
                  <a16:creationId xmlns:a16="http://schemas.microsoft.com/office/drawing/2014/main" id="{1D66A433-6441-436C-BF27-488A3CF35DC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38">
              <a:extLst>
                <a:ext uri="{FF2B5EF4-FFF2-40B4-BE49-F238E27FC236}">
                  <a16:creationId xmlns:a16="http://schemas.microsoft.com/office/drawing/2014/main" id="{F7C18580-FCAE-4616-897A-4B2766D3C495}"/>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39">
              <a:extLst>
                <a:ext uri="{FF2B5EF4-FFF2-40B4-BE49-F238E27FC236}">
                  <a16:creationId xmlns:a16="http://schemas.microsoft.com/office/drawing/2014/main" id="{878CE2A0-9F6E-40DB-8D77-7CF408C18C29}"/>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40">
              <a:extLst>
                <a:ext uri="{FF2B5EF4-FFF2-40B4-BE49-F238E27FC236}">
                  <a16:creationId xmlns:a16="http://schemas.microsoft.com/office/drawing/2014/main" id="{EBFCA4D4-5CC5-4B67-B096-6D683BA0354A}"/>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41">
              <a:extLst>
                <a:ext uri="{FF2B5EF4-FFF2-40B4-BE49-F238E27FC236}">
                  <a16:creationId xmlns:a16="http://schemas.microsoft.com/office/drawing/2014/main" id="{6CF4CA8C-A8BC-42FA-BF57-3E47FE6024E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Oval 42">
              <a:extLst>
                <a:ext uri="{FF2B5EF4-FFF2-40B4-BE49-F238E27FC236}">
                  <a16:creationId xmlns:a16="http://schemas.microsoft.com/office/drawing/2014/main" id="{6DEB6C22-1FCA-4336-AC38-5568872B1C93}"/>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294613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750" fill="hold"/>
                                        <p:tgtEl>
                                          <p:spTgt spid="17"/>
                                        </p:tgtEl>
                                        <p:attrNameLst>
                                          <p:attrName>ppt_x</p:attrName>
                                        </p:attrNameLst>
                                      </p:cBhvr>
                                      <p:tavLst>
                                        <p:tav tm="0">
                                          <p:val>
                                            <p:strVal val="#ppt_x"/>
                                          </p:val>
                                        </p:tav>
                                        <p:tav tm="100000">
                                          <p:val>
                                            <p:strVal val="#ppt_x"/>
                                          </p:val>
                                        </p:tav>
                                      </p:tavLst>
                                    </p:anim>
                                    <p:anim calcmode="lin" valueType="num">
                                      <p:cBhvr additive="base">
                                        <p:cTn id="11" dur="7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16A8-6AC7-4677-9452-728471A81C5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840DDF1-AF89-4470-AB41-D1C9164606C5}"/>
              </a:ext>
            </a:extLst>
          </p:cNvPr>
          <p:cNvSpPr>
            <a:spLocks noGrp="1"/>
          </p:cNvSpPr>
          <p:nvPr>
            <p:ph sz="quarter" idx="10"/>
          </p:nvPr>
        </p:nvSpPr>
        <p:spPr>
          <a:xfrm>
            <a:off x="749300" y="1854200"/>
            <a:ext cx="4533900" cy="353045"/>
          </a:xfrm>
        </p:spPr>
        <p:txBody>
          <a:bodyPr/>
          <a:lstStyle/>
          <a:p>
            <a:pPr lvl="0"/>
            <a:r>
              <a:rPr lang="en-US"/>
              <a:t>Click to edit</a:t>
            </a:r>
          </a:p>
        </p:txBody>
      </p:sp>
      <p:sp>
        <p:nvSpPr>
          <p:cNvPr id="5" name="Rectangle 4">
            <a:extLst>
              <a:ext uri="{FF2B5EF4-FFF2-40B4-BE49-F238E27FC236}">
                <a16:creationId xmlns:a16="http://schemas.microsoft.com/office/drawing/2014/main" id="{F496A37D-B2B4-44C3-A9BB-607BF973A72B}"/>
              </a:ext>
              <a:ext uri="{C183D7F6-B498-43B3-948B-1728B52AA6E4}">
                <adec:decorative xmlns:adec="http://schemas.microsoft.com/office/drawing/2017/decorative" val="1"/>
              </a:ext>
            </a:extLst>
          </p:cNvPr>
          <p:cNvSpPr/>
          <p:nvPr userDrawn="1"/>
        </p:nvSpPr>
        <p:spPr bwMode="auto">
          <a:xfrm>
            <a:off x="1055077" y="1714578"/>
            <a:ext cx="6494585" cy="4477878"/>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data empowerment">
            <a:extLst>
              <a:ext uri="{FF2B5EF4-FFF2-40B4-BE49-F238E27FC236}">
                <a16:creationId xmlns:a16="http://schemas.microsoft.com/office/drawing/2014/main" id="{A2A2958B-9AB2-406E-B70A-CA60358AEF2E}"/>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7" name="Rectangle 37">
              <a:extLst>
                <a:ext uri="{FF2B5EF4-FFF2-40B4-BE49-F238E27FC236}">
                  <a16:creationId xmlns:a16="http://schemas.microsoft.com/office/drawing/2014/main" id="{508A6F2E-9DF0-4CDD-A43E-ED531121DFCA}"/>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8">
              <a:extLst>
                <a:ext uri="{FF2B5EF4-FFF2-40B4-BE49-F238E27FC236}">
                  <a16:creationId xmlns:a16="http://schemas.microsoft.com/office/drawing/2014/main" id="{54B38980-A6B5-4682-AB07-AE362F942284}"/>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39">
              <a:extLst>
                <a:ext uri="{FF2B5EF4-FFF2-40B4-BE49-F238E27FC236}">
                  <a16:creationId xmlns:a16="http://schemas.microsoft.com/office/drawing/2014/main" id="{62B961C8-786B-4CCE-BB7D-DBB56E434906}"/>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40">
              <a:extLst>
                <a:ext uri="{FF2B5EF4-FFF2-40B4-BE49-F238E27FC236}">
                  <a16:creationId xmlns:a16="http://schemas.microsoft.com/office/drawing/2014/main" id="{EA866BAA-C733-4691-889D-A63722A03B84}"/>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41">
              <a:extLst>
                <a:ext uri="{FF2B5EF4-FFF2-40B4-BE49-F238E27FC236}">
                  <a16:creationId xmlns:a16="http://schemas.microsoft.com/office/drawing/2014/main" id="{C1ECB889-D7D4-4BD6-8508-95B53AAC1608}"/>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42">
              <a:extLst>
                <a:ext uri="{FF2B5EF4-FFF2-40B4-BE49-F238E27FC236}">
                  <a16:creationId xmlns:a16="http://schemas.microsoft.com/office/drawing/2014/main" id="{69ED7F45-C25A-4369-9368-2388B58F4E47}"/>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50892083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46EC-6476-4D13-B082-B49254009FA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BFEBB67-E6EE-4DDC-A8EE-F32D336F95C7}"/>
              </a:ext>
            </a:extLst>
          </p:cNvPr>
          <p:cNvSpPr>
            <a:spLocks noGrp="1"/>
          </p:cNvSpPr>
          <p:nvPr>
            <p:ph sz="quarter" idx="10"/>
          </p:nvPr>
        </p:nvSpPr>
        <p:spPr>
          <a:xfrm>
            <a:off x="627063" y="1550988"/>
            <a:ext cx="2157412" cy="353045"/>
          </a:xfrm>
        </p:spPr>
        <p:txBody>
          <a:bodyPr/>
          <a:lstStyle/>
          <a:p>
            <a:pPr lvl="0"/>
            <a:r>
              <a:rPr lang="en-US"/>
              <a:t>Click to</a:t>
            </a:r>
          </a:p>
        </p:txBody>
      </p:sp>
      <p:sp>
        <p:nvSpPr>
          <p:cNvPr id="6" name="Content Placeholder 5">
            <a:extLst>
              <a:ext uri="{FF2B5EF4-FFF2-40B4-BE49-F238E27FC236}">
                <a16:creationId xmlns:a16="http://schemas.microsoft.com/office/drawing/2014/main" id="{CC44214A-4B27-47D1-B83F-ABDC839039F9}"/>
              </a:ext>
            </a:extLst>
          </p:cNvPr>
          <p:cNvSpPr>
            <a:spLocks noGrp="1"/>
          </p:cNvSpPr>
          <p:nvPr>
            <p:ph sz="quarter" idx="11"/>
          </p:nvPr>
        </p:nvSpPr>
        <p:spPr>
          <a:xfrm>
            <a:off x="627063" y="2178050"/>
            <a:ext cx="2157412" cy="353045"/>
          </a:xfrm>
        </p:spPr>
        <p:txBody>
          <a:bodyPr/>
          <a:lstStyle/>
          <a:p>
            <a:pPr lvl="0"/>
            <a:r>
              <a:rPr lang="en-US"/>
              <a:t>Click to</a:t>
            </a:r>
          </a:p>
        </p:txBody>
      </p:sp>
      <p:sp>
        <p:nvSpPr>
          <p:cNvPr id="8" name="Content Placeholder 7">
            <a:extLst>
              <a:ext uri="{FF2B5EF4-FFF2-40B4-BE49-F238E27FC236}">
                <a16:creationId xmlns:a16="http://schemas.microsoft.com/office/drawing/2014/main" id="{ADDBB222-019A-47CA-ACA2-E51F3DDDEF47}"/>
              </a:ext>
            </a:extLst>
          </p:cNvPr>
          <p:cNvSpPr>
            <a:spLocks noGrp="1"/>
          </p:cNvSpPr>
          <p:nvPr>
            <p:ph sz="quarter" idx="12"/>
          </p:nvPr>
        </p:nvSpPr>
        <p:spPr>
          <a:xfrm>
            <a:off x="627063" y="2773363"/>
            <a:ext cx="2157412" cy="353045"/>
          </a:xfrm>
        </p:spPr>
        <p:txBody>
          <a:bodyPr/>
          <a:lstStyle/>
          <a:p>
            <a:pPr lvl="0"/>
            <a:r>
              <a:rPr lang="en-US"/>
              <a:t>Click to</a:t>
            </a:r>
          </a:p>
        </p:txBody>
      </p:sp>
      <p:sp>
        <p:nvSpPr>
          <p:cNvPr id="10" name="Content Placeholder 9">
            <a:extLst>
              <a:ext uri="{FF2B5EF4-FFF2-40B4-BE49-F238E27FC236}">
                <a16:creationId xmlns:a16="http://schemas.microsoft.com/office/drawing/2014/main" id="{B36E2E01-C7CF-4F1C-9B30-2011F54A9DFF}"/>
              </a:ext>
            </a:extLst>
          </p:cNvPr>
          <p:cNvSpPr>
            <a:spLocks noGrp="1"/>
          </p:cNvSpPr>
          <p:nvPr>
            <p:ph sz="quarter" idx="13"/>
          </p:nvPr>
        </p:nvSpPr>
        <p:spPr>
          <a:xfrm>
            <a:off x="627063" y="3429000"/>
            <a:ext cx="2157412" cy="353045"/>
          </a:xfrm>
        </p:spPr>
        <p:txBody>
          <a:bodyPr/>
          <a:lstStyle/>
          <a:p>
            <a:pPr lvl="0"/>
            <a:r>
              <a:rPr lang="en-US"/>
              <a:t>Click to</a:t>
            </a:r>
          </a:p>
        </p:txBody>
      </p:sp>
      <p:sp>
        <p:nvSpPr>
          <p:cNvPr id="12" name="Content Placeholder 11">
            <a:extLst>
              <a:ext uri="{FF2B5EF4-FFF2-40B4-BE49-F238E27FC236}">
                <a16:creationId xmlns:a16="http://schemas.microsoft.com/office/drawing/2014/main" id="{A69AEB23-B1EC-418E-AEC5-A11BC68603DD}"/>
              </a:ext>
            </a:extLst>
          </p:cNvPr>
          <p:cNvSpPr>
            <a:spLocks noGrp="1"/>
          </p:cNvSpPr>
          <p:nvPr>
            <p:ph sz="quarter" idx="14"/>
          </p:nvPr>
        </p:nvSpPr>
        <p:spPr>
          <a:xfrm>
            <a:off x="627063" y="4057650"/>
            <a:ext cx="1931987" cy="353045"/>
          </a:xfrm>
        </p:spPr>
        <p:txBody>
          <a:bodyPr/>
          <a:lstStyle/>
          <a:p>
            <a:pPr lvl="0"/>
            <a:r>
              <a:rPr lang="en-US"/>
              <a:t>Click to</a:t>
            </a:r>
          </a:p>
        </p:txBody>
      </p:sp>
      <p:sp>
        <p:nvSpPr>
          <p:cNvPr id="14" name="Content Placeholder 13">
            <a:extLst>
              <a:ext uri="{FF2B5EF4-FFF2-40B4-BE49-F238E27FC236}">
                <a16:creationId xmlns:a16="http://schemas.microsoft.com/office/drawing/2014/main" id="{46AB205A-338C-4599-8DF8-819E67A95A93}"/>
              </a:ext>
            </a:extLst>
          </p:cNvPr>
          <p:cNvSpPr>
            <a:spLocks noGrp="1"/>
          </p:cNvSpPr>
          <p:nvPr>
            <p:ph sz="quarter" idx="15"/>
          </p:nvPr>
        </p:nvSpPr>
        <p:spPr>
          <a:xfrm>
            <a:off x="627063" y="4725988"/>
            <a:ext cx="2065337" cy="353045"/>
          </a:xfrm>
        </p:spPr>
        <p:txBody>
          <a:bodyPr/>
          <a:lstStyle/>
          <a:p>
            <a:pPr lvl="0"/>
            <a:r>
              <a:rPr lang="en-US"/>
              <a:t>Click to</a:t>
            </a:r>
          </a:p>
        </p:txBody>
      </p:sp>
      <p:sp>
        <p:nvSpPr>
          <p:cNvPr id="16" name="Content Placeholder 15">
            <a:extLst>
              <a:ext uri="{FF2B5EF4-FFF2-40B4-BE49-F238E27FC236}">
                <a16:creationId xmlns:a16="http://schemas.microsoft.com/office/drawing/2014/main" id="{5F79AE09-CBB3-4487-9522-7292A96079F3}"/>
              </a:ext>
            </a:extLst>
          </p:cNvPr>
          <p:cNvSpPr>
            <a:spLocks noGrp="1"/>
          </p:cNvSpPr>
          <p:nvPr>
            <p:ph sz="quarter" idx="16"/>
          </p:nvPr>
        </p:nvSpPr>
        <p:spPr>
          <a:xfrm>
            <a:off x="3278188" y="1550988"/>
            <a:ext cx="1323975" cy="352425"/>
          </a:xfrm>
        </p:spPr>
        <p:txBody>
          <a:bodyPr/>
          <a:lstStyle/>
          <a:p>
            <a:pPr lvl="0"/>
            <a:r>
              <a:rPr lang="en-US"/>
              <a:t>Click</a:t>
            </a:r>
          </a:p>
        </p:txBody>
      </p:sp>
      <p:sp>
        <p:nvSpPr>
          <p:cNvPr id="18" name="Content Placeholder 17">
            <a:extLst>
              <a:ext uri="{FF2B5EF4-FFF2-40B4-BE49-F238E27FC236}">
                <a16:creationId xmlns:a16="http://schemas.microsoft.com/office/drawing/2014/main" id="{B6FE1E70-DF8C-42C0-8008-297C87560539}"/>
              </a:ext>
            </a:extLst>
          </p:cNvPr>
          <p:cNvSpPr>
            <a:spLocks noGrp="1"/>
          </p:cNvSpPr>
          <p:nvPr>
            <p:ph sz="quarter" idx="17"/>
          </p:nvPr>
        </p:nvSpPr>
        <p:spPr>
          <a:xfrm>
            <a:off x="3278188" y="2178050"/>
            <a:ext cx="1323975" cy="353045"/>
          </a:xfrm>
        </p:spPr>
        <p:txBody>
          <a:bodyPr/>
          <a:lstStyle/>
          <a:p>
            <a:pPr lvl="0"/>
            <a:r>
              <a:rPr lang="en-US"/>
              <a:t>Click</a:t>
            </a:r>
          </a:p>
        </p:txBody>
      </p:sp>
      <p:sp>
        <p:nvSpPr>
          <p:cNvPr id="20" name="Content Placeholder 19">
            <a:extLst>
              <a:ext uri="{FF2B5EF4-FFF2-40B4-BE49-F238E27FC236}">
                <a16:creationId xmlns:a16="http://schemas.microsoft.com/office/drawing/2014/main" id="{F5301849-AD91-4FF0-B244-1B8B6A70DE6C}"/>
              </a:ext>
            </a:extLst>
          </p:cNvPr>
          <p:cNvSpPr>
            <a:spLocks noGrp="1"/>
          </p:cNvSpPr>
          <p:nvPr>
            <p:ph sz="quarter" idx="18"/>
          </p:nvPr>
        </p:nvSpPr>
        <p:spPr>
          <a:xfrm>
            <a:off x="3278188" y="2773363"/>
            <a:ext cx="1323975" cy="353045"/>
          </a:xfrm>
        </p:spPr>
        <p:txBody>
          <a:bodyPr/>
          <a:lstStyle/>
          <a:p>
            <a:pPr lvl="0"/>
            <a:r>
              <a:rPr lang="en-US"/>
              <a:t>Click</a:t>
            </a:r>
          </a:p>
        </p:txBody>
      </p:sp>
      <p:sp>
        <p:nvSpPr>
          <p:cNvPr id="22" name="Content Placeholder 21">
            <a:extLst>
              <a:ext uri="{FF2B5EF4-FFF2-40B4-BE49-F238E27FC236}">
                <a16:creationId xmlns:a16="http://schemas.microsoft.com/office/drawing/2014/main" id="{DCDA5FCE-FFD0-437F-8822-33DA8D52B737}"/>
              </a:ext>
            </a:extLst>
          </p:cNvPr>
          <p:cNvSpPr>
            <a:spLocks noGrp="1"/>
          </p:cNvSpPr>
          <p:nvPr>
            <p:ph sz="quarter" idx="19"/>
          </p:nvPr>
        </p:nvSpPr>
        <p:spPr>
          <a:xfrm>
            <a:off x="3278188" y="3308350"/>
            <a:ext cx="1323975" cy="353045"/>
          </a:xfrm>
        </p:spPr>
        <p:txBody>
          <a:bodyPr/>
          <a:lstStyle/>
          <a:p>
            <a:pPr lvl="0"/>
            <a:r>
              <a:rPr lang="en-US"/>
              <a:t>Click</a:t>
            </a:r>
          </a:p>
        </p:txBody>
      </p:sp>
      <p:sp>
        <p:nvSpPr>
          <p:cNvPr id="24" name="Content Placeholder 23">
            <a:extLst>
              <a:ext uri="{FF2B5EF4-FFF2-40B4-BE49-F238E27FC236}">
                <a16:creationId xmlns:a16="http://schemas.microsoft.com/office/drawing/2014/main" id="{11DA2134-BBFD-4664-8025-F51CEE15FF6D}"/>
              </a:ext>
            </a:extLst>
          </p:cNvPr>
          <p:cNvSpPr>
            <a:spLocks noGrp="1"/>
          </p:cNvSpPr>
          <p:nvPr>
            <p:ph sz="quarter" idx="20"/>
          </p:nvPr>
        </p:nvSpPr>
        <p:spPr>
          <a:xfrm>
            <a:off x="3278188" y="3781425"/>
            <a:ext cx="1612900" cy="353045"/>
          </a:xfrm>
        </p:spPr>
        <p:txBody>
          <a:bodyPr/>
          <a:lstStyle/>
          <a:p>
            <a:pPr lvl="0"/>
            <a:r>
              <a:rPr lang="en-US"/>
              <a:t>Click to</a:t>
            </a:r>
          </a:p>
        </p:txBody>
      </p:sp>
      <p:pic>
        <p:nvPicPr>
          <p:cNvPr id="15" name="Picture Placeholder 7">
            <a:extLst>
              <a:ext uri="{FF2B5EF4-FFF2-40B4-BE49-F238E27FC236}">
                <a16:creationId xmlns:a16="http://schemas.microsoft.com/office/drawing/2014/main" id="{D8675358-0144-4326-B950-D0C920A53471}"/>
              </a:ext>
              <a:ext uri="{C183D7F6-B498-43B3-948B-1728B52AA6E4}">
                <adec:decorative xmlns:adec="http://schemas.microsoft.com/office/drawing/2017/decorative" val="1"/>
              </a:ext>
            </a:extLst>
          </p:cNvPr>
          <p:cNvPicPr>
            <a:picLocks noChangeAspect="1"/>
          </p:cNvPicPr>
          <p:nvPr userDrawn="1"/>
        </p:nvPicPr>
        <p:blipFill rotWithShape="1">
          <a:blip r:embed="rId2"/>
          <a:srcRect l="4943" t="27160" r="3087" b="570"/>
          <a:stretch/>
        </p:blipFill>
        <p:spPr>
          <a:xfrm>
            <a:off x="1" y="0"/>
            <a:ext cx="12192000" cy="5005754"/>
          </a:xfrm>
          <a:prstGeom prst="rect">
            <a:avLst/>
          </a:prstGeom>
        </p:spPr>
      </p:pic>
      <p:sp>
        <p:nvSpPr>
          <p:cNvPr id="17" name="Rectangle 16">
            <a:extLst>
              <a:ext uri="{FF2B5EF4-FFF2-40B4-BE49-F238E27FC236}">
                <a16:creationId xmlns:a16="http://schemas.microsoft.com/office/drawing/2014/main" id="{C863CD68-BA08-4764-8C8C-CC5DC1AB3C02}"/>
              </a:ext>
              <a:ext uri="{C183D7F6-B498-43B3-948B-1728B52AA6E4}">
                <adec:decorative xmlns:adec="http://schemas.microsoft.com/office/drawing/2017/decorative" val="1"/>
              </a:ext>
            </a:extLst>
          </p:cNvPr>
          <p:cNvSpPr/>
          <p:nvPr userDrawn="1"/>
        </p:nvSpPr>
        <p:spPr bwMode="auto">
          <a:xfrm>
            <a:off x="0" y="2468880"/>
            <a:ext cx="12192000" cy="4406365"/>
          </a:xfrm>
          <a:prstGeom prst="rect">
            <a:avLst/>
          </a:prstGeom>
          <a:gradFill flip="none" rotWithShape="1">
            <a:gsLst>
              <a:gs pos="55000">
                <a:srgbClr val="000000"/>
              </a:gs>
              <a:gs pos="89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445456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7F0F-47B0-4EA2-A038-E6629B2B1C0B}"/>
              </a:ext>
            </a:extLst>
          </p:cNvPr>
          <p:cNvSpPr>
            <a:spLocks noGrp="1"/>
          </p:cNvSpPr>
          <p:nvPr>
            <p:ph type="title"/>
          </p:nvPr>
        </p:nvSpPr>
        <p:spPr/>
        <p:txBody>
          <a:bodyPr/>
          <a:lstStyle/>
          <a:p>
            <a:r>
              <a:rPr lang="en-US"/>
              <a:t>Click to edit Master title style</a:t>
            </a:r>
          </a:p>
        </p:txBody>
      </p:sp>
      <p:pic>
        <p:nvPicPr>
          <p:cNvPr id="5" name="Picture Placeholder 7">
            <a:extLst>
              <a:ext uri="{FF2B5EF4-FFF2-40B4-BE49-F238E27FC236}">
                <a16:creationId xmlns:a16="http://schemas.microsoft.com/office/drawing/2014/main" id="{68C83784-B53F-4F68-8C82-96DA7710C493}"/>
              </a:ext>
              <a:ext uri="{C183D7F6-B498-43B3-948B-1728B52AA6E4}">
                <adec:decorative xmlns:adec="http://schemas.microsoft.com/office/drawing/2017/decorative" val="1"/>
              </a:ext>
            </a:extLst>
          </p:cNvPr>
          <p:cNvPicPr>
            <a:picLocks noChangeAspect="1"/>
          </p:cNvPicPr>
          <p:nvPr userDrawn="1"/>
        </p:nvPicPr>
        <p:blipFill rotWithShape="1">
          <a:blip r:embed="rId2"/>
          <a:srcRect l="4943" t="418" r="3087" b="570"/>
          <a:stretch/>
        </p:blipFill>
        <p:spPr>
          <a:xfrm>
            <a:off x="1" y="-1"/>
            <a:ext cx="12192000" cy="6858001"/>
          </a:xfrm>
          <a:prstGeom prst="rect">
            <a:avLst/>
          </a:prstGeom>
        </p:spPr>
      </p:pic>
      <p:sp>
        <p:nvSpPr>
          <p:cNvPr id="7" name="Rectangle 6">
            <a:extLst>
              <a:ext uri="{FF2B5EF4-FFF2-40B4-BE49-F238E27FC236}">
                <a16:creationId xmlns:a16="http://schemas.microsoft.com/office/drawing/2014/main" id="{7547D342-5A20-4694-A740-BFDC84754666}"/>
              </a:ext>
              <a:ext uri="{C183D7F6-B498-43B3-948B-1728B52AA6E4}">
                <adec:decorative xmlns:adec="http://schemas.microsoft.com/office/drawing/2017/decorative" val="1"/>
              </a:ext>
            </a:extLst>
          </p:cNvPr>
          <p:cNvSpPr/>
          <p:nvPr userDrawn="1"/>
        </p:nvSpPr>
        <p:spPr bwMode="auto">
          <a:xfrm>
            <a:off x="19388" y="-24071"/>
            <a:ext cx="12280214" cy="3227542"/>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F92578B7-24A8-4A0B-A079-7C4213BBE26D}"/>
              </a:ext>
            </a:extLst>
          </p:cNvPr>
          <p:cNvSpPr>
            <a:spLocks noGrp="1"/>
          </p:cNvSpPr>
          <p:nvPr>
            <p:ph sz="quarter" idx="10"/>
          </p:nvPr>
        </p:nvSpPr>
        <p:spPr>
          <a:xfrm>
            <a:off x="1293813" y="1603375"/>
            <a:ext cx="2682875" cy="353045"/>
          </a:xfrm>
        </p:spPr>
        <p:txBody>
          <a:bodyPr/>
          <a:lstStyle/>
          <a:p>
            <a:pPr lvl="0"/>
            <a:r>
              <a:rPr lang="en-US"/>
              <a:t>Click to</a:t>
            </a:r>
          </a:p>
        </p:txBody>
      </p:sp>
      <p:sp>
        <p:nvSpPr>
          <p:cNvPr id="6" name="Content Placeholder 5">
            <a:extLst>
              <a:ext uri="{FF2B5EF4-FFF2-40B4-BE49-F238E27FC236}">
                <a16:creationId xmlns:a16="http://schemas.microsoft.com/office/drawing/2014/main" id="{8FBEB05B-E5BF-4974-9159-368B912A1FDB}"/>
              </a:ext>
            </a:extLst>
          </p:cNvPr>
          <p:cNvSpPr>
            <a:spLocks noGrp="1"/>
          </p:cNvSpPr>
          <p:nvPr>
            <p:ph sz="quarter" idx="11"/>
          </p:nvPr>
        </p:nvSpPr>
        <p:spPr>
          <a:xfrm>
            <a:off x="1366838" y="2363788"/>
            <a:ext cx="2486025" cy="352425"/>
          </a:xfrm>
        </p:spPr>
        <p:txBody>
          <a:bodyPr/>
          <a:lstStyle/>
          <a:p>
            <a:pPr lvl="0"/>
            <a:r>
              <a:rPr lang="en-US"/>
              <a:t>Click to edit</a:t>
            </a:r>
          </a:p>
        </p:txBody>
      </p:sp>
    </p:spTree>
    <p:extLst>
      <p:ext uri="{BB962C8B-B14F-4D97-AF65-F5344CB8AC3E}">
        <p14:creationId xmlns:p14="http://schemas.microsoft.com/office/powerpoint/2010/main" val="444442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450D-9AA4-4F58-AF9E-53F70F75A10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42BFAEE-843B-412B-BA76-7B59809F99B3}"/>
              </a:ext>
            </a:extLst>
          </p:cNvPr>
          <p:cNvSpPr>
            <a:spLocks noGrp="1"/>
          </p:cNvSpPr>
          <p:nvPr>
            <p:ph sz="quarter" idx="10"/>
          </p:nvPr>
        </p:nvSpPr>
        <p:spPr>
          <a:xfrm>
            <a:off x="427038" y="1222375"/>
            <a:ext cx="2316162" cy="353045"/>
          </a:xfrm>
        </p:spPr>
        <p:txBody>
          <a:bodyPr/>
          <a:lstStyle/>
          <a:p>
            <a:pPr lvl="0"/>
            <a:r>
              <a:rPr lang="en-US"/>
              <a:t>Click to</a:t>
            </a:r>
          </a:p>
        </p:txBody>
      </p:sp>
      <p:sp>
        <p:nvSpPr>
          <p:cNvPr id="6" name="Content Placeholder 5">
            <a:extLst>
              <a:ext uri="{FF2B5EF4-FFF2-40B4-BE49-F238E27FC236}">
                <a16:creationId xmlns:a16="http://schemas.microsoft.com/office/drawing/2014/main" id="{BFB1C3E6-1928-4A08-BA58-234389732455}"/>
              </a:ext>
            </a:extLst>
          </p:cNvPr>
          <p:cNvSpPr>
            <a:spLocks noGrp="1"/>
          </p:cNvSpPr>
          <p:nvPr>
            <p:ph sz="quarter" idx="11"/>
          </p:nvPr>
        </p:nvSpPr>
        <p:spPr>
          <a:xfrm>
            <a:off x="427038" y="1858963"/>
            <a:ext cx="2316162"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6CF7F023-ABC6-45EA-B7E0-6CC86E49B26F}"/>
              </a:ext>
            </a:extLst>
          </p:cNvPr>
          <p:cNvSpPr>
            <a:spLocks noGrp="1"/>
          </p:cNvSpPr>
          <p:nvPr>
            <p:ph sz="quarter" idx="12"/>
          </p:nvPr>
        </p:nvSpPr>
        <p:spPr>
          <a:xfrm>
            <a:off x="427038" y="2640013"/>
            <a:ext cx="2316162"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8784CB95-0816-481F-9E96-390BE266C585}"/>
              </a:ext>
            </a:extLst>
          </p:cNvPr>
          <p:cNvSpPr>
            <a:spLocks noGrp="1"/>
          </p:cNvSpPr>
          <p:nvPr>
            <p:ph sz="quarter" idx="13"/>
          </p:nvPr>
        </p:nvSpPr>
        <p:spPr>
          <a:xfrm>
            <a:off x="427038" y="3429000"/>
            <a:ext cx="2224087"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465FCE02-9ACA-4B9B-81E9-CE418CCDA9FE}"/>
              </a:ext>
            </a:extLst>
          </p:cNvPr>
          <p:cNvSpPr>
            <a:spLocks noGrp="1"/>
          </p:cNvSpPr>
          <p:nvPr>
            <p:ph sz="quarter" idx="14"/>
          </p:nvPr>
        </p:nvSpPr>
        <p:spPr>
          <a:xfrm>
            <a:off x="3924300" y="1222375"/>
            <a:ext cx="2316163" cy="352425"/>
          </a:xfrm>
        </p:spPr>
        <p:txBody>
          <a:bodyPr/>
          <a:lstStyle/>
          <a:p>
            <a:pPr lvl="0"/>
            <a:r>
              <a:rPr lang="en-US"/>
              <a:t>Click to edit</a:t>
            </a:r>
          </a:p>
        </p:txBody>
      </p:sp>
      <p:sp>
        <p:nvSpPr>
          <p:cNvPr id="14" name="Content Placeholder 13">
            <a:extLst>
              <a:ext uri="{FF2B5EF4-FFF2-40B4-BE49-F238E27FC236}">
                <a16:creationId xmlns:a16="http://schemas.microsoft.com/office/drawing/2014/main" id="{11E6025E-1A7A-475B-9338-48AB65CFD9C2}"/>
              </a:ext>
            </a:extLst>
          </p:cNvPr>
          <p:cNvSpPr>
            <a:spLocks noGrp="1"/>
          </p:cNvSpPr>
          <p:nvPr>
            <p:ph sz="quarter" idx="15"/>
          </p:nvPr>
        </p:nvSpPr>
        <p:spPr>
          <a:xfrm>
            <a:off x="3924300" y="1858963"/>
            <a:ext cx="2171700" cy="352425"/>
          </a:xfrm>
        </p:spPr>
        <p:txBody>
          <a:bodyPr/>
          <a:lstStyle/>
          <a:p>
            <a:pPr lvl="0"/>
            <a:r>
              <a:rPr lang="en-US"/>
              <a:t>Click to edit</a:t>
            </a:r>
          </a:p>
        </p:txBody>
      </p:sp>
      <p:sp>
        <p:nvSpPr>
          <p:cNvPr id="16" name="Content Placeholder 15">
            <a:extLst>
              <a:ext uri="{FF2B5EF4-FFF2-40B4-BE49-F238E27FC236}">
                <a16:creationId xmlns:a16="http://schemas.microsoft.com/office/drawing/2014/main" id="{D3933E5A-E531-4123-8FC4-0A27D8E276AE}"/>
              </a:ext>
            </a:extLst>
          </p:cNvPr>
          <p:cNvSpPr>
            <a:spLocks noGrp="1"/>
          </p:cNvSpPr>
          <p:nvPr>
            <p:ph sz="quarter" idx="16"/>
          </p:nvPr>
        </p:nvSpPr>
        <p:spPr>
          <a:xfrm>
            <a:off x="3802063" y="2476500"/>
            <a:ext cx="2171700"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92F741E9-69A1-480D-A810-E5A856951488}"/>
              </a:ext>
            </a:extLst>
          </p:cNvPr>
          <p:cNvSpPr>
            <a:spLocks noGrp="1"/>
          </p:cNvSpPr>
          <p:nvPr>
            <p:ph sz="quarter" idx="17"/>
          </p:nvPr>
        </p:nvSpPr>
        <p:spPr>
          <a:xfrm>
            <a:off x="3802063" y="3236913"/>
            <a:ext cx="2293937" cy="352425"/>
          </a:xfrm>
        </p:spPr>
        <p:txBody>
          <a:bodyPr/>
          <a:lstStyle/>
          <a:p>
            <a:pPr lvl="0"/>
            <a:r>
              <a:rPr lang="en-US"/>
              <a:t>Click to edit</a:t>
            </a:r>
          </a:p>
        </p:txBody>
      </p:sp>
      <p:sp>
        <p:nvSpPr>
          <p:cNvPr id="19" name="Slide Number Placeholder 1">
            <a:extLst>
              <a:ext uri="{FF2B5EF4-FFF2-40B4-BE49-F238E27FC236}">
                <a16:creationId xmlns:a16="http://schemas.microsoft.com/office/drawing/2014/main" id="{EFD0D2BB-B574-4EF0-88C6-5D21394C377C}"/>
              </a:ext>
              <a:ext uri="{C183D7F6-B498-43B3-948B-1728B52AA6E4}">
                <adec:decorative xmlns:adec="http://schemas.microsoft.com/office/drawing/2017/decorative" val="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pic>
        <p:nvPicPr>
          <p:cNvPr id="13" name="Picture 2">
            <a:extLst>
              <a:ext uri="{FF2B5EF4-FFF2-40B4-BE49-F238E27FC236}">
                <a16:creationId xmlns:a16="http://schemas.microsoft.com/office/drawing/2014/main" id="{251D7BB2-D599-4705-A3A1-0196206938E4}"/>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476"/>
          <a:stretch/>
        </p:blipFill>
        <p:spPr bwMode="auto">
          <a:xfrm>
            <a:off x="-1" y="1239506"/>
            <a:ext cx="7997109" cy="564973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91996-93B5-44FA-A561-2C10E8F6CC10}"/>
              </a:ext>
              <a:ext uri="{C183D7F6-B498-43B3-948B-1728B52AA6E4}">
                <adec:decorative xmlns:adec="http://schemas.microsoft.com/office/drawing/2017/decorative" val="1"/>
              </a:ext>
            </a:extLst>
          </p:cNvPr>
          <p:cNvSpPr/>
          <p:nvPr userDrawn="1"/>
        </p:nvSpPr>
        <p:spPr bwMode="auto">
          <a:xfrm>
            <a:off x="0" y="0"/>
            <a:ext cx="12296319" cy="6858000"/>
          </a:xfrm>
          <a:prstGeom prst="rect">
            <a:avLst/>
          </a:prstGeom>
          <a:gradFill flip="none" rotWithShape="1">
            <a:gsLst>
              <a:gs pos="26000">
                <a:schemeClr val="tx1">
                  <a:alpha val="0"/>
                </a:schemeClr>
              </a:gs>
              <a:gs pos="61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9" normalizeH="0" baseline="0" noProof="0">
              <a:ln>
                <a:noFill/>
              </a:ln>
              <a:solidFill>
                <a:prstClr val="white"/>
              </a:solidFill>
              <a:effectLst/>
              <a:uLnTx/>
              <a:uFillTx/>
              <a:latin typeface="Segoe UI"/>
              <a:ea typeface="+mn-ea"/>
              <a:cs typeface="+mn-cs"/>
            </a:endParaRPr>
          </a:p>
        </p:txBody>
      </p:sp>
      <p:grpSp>
        <p:nvGrpSpPr>
          <p:cNvPr id="17" name="data empowerment">
            <a:extLst>
              <a:ext uri="{FF2B5EF4-FFF2-40B4-BE49-F238E27FC236}">
                <a16:creationId xmlns:a16="http://schemas.microsoft.com/office/drawing/2014/main" id="{9F97CE30-8F31-4036-8127-0CC72D41450F}"/>
              </a:ext>
              <a:ext uri="{C183D7F6-B498-43B3-948B-1728B52AA6E4}">
                <adec:decorative xmlns:adec="http://schemas.microsoft.com/office/drawing/2017/decorative" val="1"/>
              </a:ext>
            </a:extLst>
          </p:cNvPr>
          <p:cNvGrpSpPr/>
          <p:nvPr userDrawn="1"/>
        </p:nvGrpSpPr>
        <p:grpSpPr>
          <a:xfrm>
            <a:off x="11407639" y="101600"/>
            <a:ext cx="581162" cy="581161"/>
            <a:chOff x="7310362" y="2186940"/>
            <a:chExt cx="359254" cy="359254"/>
          </a:xfrm>
        </p:grpSpPr>
        <p:sp>
          <p:nvSpPr>
            <p:cNvPr id="20" name="Rectangle 37">
              <a:extLst>
                <a:ext uri="{FF2B5EF4-FFF2-40B4-BE49-F238E27FC236}">
                  <a16:creationId xmlns:a16="http://schemas.microsoft.com/office/drawing/2014/main" id="{8AE98C98-D533-4A5E-84A3-8F7E558140B2}"/>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38">
              <a:extLst>
                <a:ext uri="{FF2B5EF4-FFF2-40B4-BE49-F238E27FC236}">
                  <a16:creationId xmlns:a16="http://schemas.microsoft.com/office/drawing/2014/main" id="{6C6FDF4F-0D97-449E-AC76-06082FA42AC6}"/>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39">
              <a:extLst>
                <a:ext uri="{FF2B5EF4-FFF2-40B4-BE49-F238E27FC236}">
                  <a16:creationId xmlns:a16="http://schemas.microsoft.com/office/drawing/2014/main" id="{6FBE45FC-EFEA-4B67-B08C-552C3BD237DE}"/>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40">
              <a:extLst>
                <a:ext uri="{FF2B5EF4-FFF2-40B4-BE49-F238E27FC236}">
                  <a16:creationId xmlns:a16="http://schemas.microsoft.com/office/drawing/2014/main" id="{525499EA-F8F2-4E32-A4AF-E19C22832225}"/>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41">
              <a:extLst>
                <a:ext uri="{FF2B5EF4-FFF2-40B4-BE49-F238E27FC236}">
                  <a16:creationId xmlns:a16="http://schemas.microsoft.com/office/drawing/2014/main" id="{FC6EA17E-8A59-4A8F-85B0-B550F0CFB385}"/>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42">
              <a:extLst>
                <a:ext uri="{FF2B5EF4-FFF2-40B4-BE49-F238E27FC236}">
                  <a16:creationId xmlns:a16="http://schemas.microsoft.com/office/drawing/2014/main" id="{A717B326-B032-4B3D-9DF9-4316C48A39AB}"/>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983901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9F3B-5A4B-444A-BF01-0873C210BF9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C220416-4F28-4843-83CE-41FF90076E5A}"/>
              </a:ext>
            </a:extLst>
          </p:cNvPr>
          <p:cNvSpPr>
            <a:spLocks noGrp="1"/>
          </p:cNvSpPr>
          <p:nvPr>
            <p:ph sz="quarter" idx="10"/>
          </p:nvPr>
        </p:nvSpPr>
        <p:spPr>
          <a:xfrm>
            <a:off x="889000" y="2044700"/>
            <a:ext cx="3467100" cy="353045"/>
          </a:xfrm>
        </p:spPr>
        <p:txBody>
          <a:bodyPr/>
          <a:lstStyle/>
          <a:p>
            <a:pPr lvl="0"/>
            <a:r>
              <a:rPr lang="en-US"/>
              <a:t>Click to edit</a:t>
            </a:r>
          </a:p>
        </p:txBody>
      </p:sp>
      <p:sp>
        <p:nvSpPr>
          <p:cNvPr id="5" name="Rectangle 4">
            <a:extLst>
              <a:ext uri="{FF2B5EF4-FFF2-40B4-BE49-F238E27FC236}">
                <a16:creationId xmlns:a16="http://schemas.microsoft.com/office/drawing/2014/main" id="{FFA86ADF-912D-4DEA-9425-5F27F1B78D04}"/>
              </a:ext>
              <a:ext uri="{C183D7F6-B498-43B3-948B-1728B52AA6E4}">
                <adec:decorative xmlns:adec="http://schemas.microsoft.com/office/drawing/2017/decorative" val="1"/>
              </a:ext>
            </a:extLst>
          </p:cNvPr>
          <p:cNvSpPr/>
          <p:nvPr userDrawn="1"/>
        </p:nvSpPr>
        <p:spPr bwMode="auto">
          <a:xfrm>
            <a:off x="5607474" y="1628070"/>
            <a:ext cx="5971910" cy="4564385"/>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data empowerment">
            <a:extLst>
              <a:ext uri="{FF2B5EF4-FFF2-40B4-BE49-F238E27FC236}">
                <a16:creationId xmlns:a16="http://schemas.microsoft.com/office/drawing/2014/main" id="{01207943-68ED-4272-A32C-1C1BC058CBE4}"/>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7" name="Rectangle 37">
              <a:extLst>
                <a:ext uri="{FF2B5EF4-FFF2-40B4-BE49-F238E27FC236}">
                  <a16:creationId xmlns:a16="http://schemas.microsoft.com/office/drawing/2014/main" id="{303A4BA5-3767-4A3F-8245-165168BB7E75}"/>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8">
              <a:extLst>
                <a:ext uri="{FF2B5EF4-FFF2-40B4-BE49-F238E27FC236}">
                  <a16:creationId xmlns:a16="http://schemas.microsoft.com/office/drawing/2014/main" id="{1A21341D-4A5B-4A43-88B0-BFE3E51E786B}"/>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39">
              <a:extLst>
                <a:ext uri="{FF2B5EF4-FFF2-40B4-BE49-F238E27FC236}">
                  <a16:creationId xmlns:a16="http://schemas.microsoft.com/office/drawing/2014/main" id="{971EFA9D-BCC3-4995-B6DC-8775F935426D}"/>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40">
              <a:extLst>
                <a:ext uri="{FF2B5EF4-FFF2-40B4-BE49-F238E27FC236}">
                  <a16:creationId xmlns:a16="http://schemas.microsoft.com/office/drawing/2014/main" id="{8163162F-FAD9-4498-9609-66756228E168}"/>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41">
              <a:extLst>
                <a:ext uri="{FF2B5EF4-FFF2-40B4-BE49-F238E27FC236}">
                  <a16:creationId xmlns:a16="http://schemas.microsoft.com/office/drawing/2014/main" id="{40099C21-3B58-40B1-9B91-B274CD895CCA}"/>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42">
              <a:extLst>
                <a:ext uri="{FF2B5EF4-FFF2-40B4-BE49-F238E27FC236}">
                  <a16:creationId xmlns:a16="http://schemas.microsoft.com/office/drawing/2014/main" id="{2DE0EEE8-F9F5-4268-BEF9-31C3A0ABC998}"/>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38355678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82BA-E51B-4A87-94CF-9E5D7A0D13E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CEF10E1-25DC-4C43-AED3-3ADE816AB126}"/>
              </a:ext>
            </a:extLst>
          </p:cNvPr>
          <p:cNvSpPr>
            <a:spLocks noGrp="1"/>
          </p:cNvSpPr>
          <p:nvPr>
            <p:ph sz="quarter" idx="10"/>
          </p:nvPr>
        </p:nvSpPr>
        <p:spPr>
          <a:xfrm>
            <a:off x="719138" y="1530350"/>
            <a:ext cx="1798637" cy="353045"/>
          </a:xfrm>
        </p:spPr>
        <p:txBody>
          <a:bodyPr/>
          <a:lstStyle/>
          <a:p>
            <a:pPr lvl="0"/>
            <a:r>
              <a:rPr lang="en-US"/>
              <a:t>Click to</a:t>
            </a:r>
          </a:p>
        </p:txBody>
      </p:sp>
      <p:sp>
        <p:nvSpPr>
          <p:cNvPr id="6" name="Content Placeholder 5">
            <a:extLst>
              <a:ext uri="{FF2B5EF4-FFF2-40B4-BE49-F238E27FC236}">
                <a16:creationId xmlns:a16="http://schemas.microsoft.com/office/drawing/2014/main" id="{E0235065-E451-4C19-9EE4-E8DE606768E7}"/>
              </a:ext>
            </a:extLst>
          </p:cNvPr>
          <p:cNvSpPr>
            <a:spLocks noGrp="1"/>
          </p:cNvSpPr>
          <p:nvPr>
            <p:ph sz="quarter" idx="11"/>
          </p:nvPr>
        </p:nvSpPr>
        <p:spPr>
          <a:xfrm>
            <a:off x="719138" y="2147888"/>
            <a:ext cx="1798637" cy="353045"/>
          </a:xfrm>
        </p:spPr>
        <p:txBody>
          <a:bodyPr/>
          <a:lstStyle/>
          <a:p>
            <a:pPr lvl="0"/>
            <a:r>
              <a:rPr lang="en-US"/>
              <a:t>Click to</a:t>
            </a:r>
          </a:p>
        </p:txBody>
      </p:sp>
      <p:sp>
        <p:nvSpPr>
          <p:cNvPr id="8" name="Content Placeholder 7">
            <a:extLst>
              <a:ext uri="{FF2B5EF4-FFF2-40B4-BE49-F238E27FC236}">
                <a16:creationId xmlns:a16="http://schemas.microsoft.com/office/drawing/2014/main" id="{A6879ADA-9441-489D-87B5-6594F7BE4096}"/>
              </a:ext>
            </a:extLst>
          </p:cNvPr>
          <p:cNvSpPr>
            <a:spLocks noGrp="1"/>
          </p:cNvSpPr>
          <p:nvPr>
            <p:ph sz="quarter" idx="12"/>
          </p:nvPr>
        </p:nvSpPr>
        <p:spPr>
          <a:xfrm>
            <a:off x="719138" y="2794000"/>
            <a:ext cx="1798637" cy="353045"/>
          </a:xfrm>
        </p:spPr>
        <p:txBody>
          <a:bodyPr/>
          <a:lstStyle/>
          <a:p>
            <a:pPr lvl="0"/>
            <a:r>
              <a:rPr lang="en-US"/>
              <a:t>Click to</a:t>
            </a:r>
          </a:p>
        </p:txBody>
      </p:sp>
      <p:sp>
        <p:nvSpPr>
          <p:cNvPr id="10" name="Content Placeholder 9">
            <a:extLst>
              <a:ext uri="{FF2B5EF4-FFF2-40B4-BE49-F238E27FC236}">
                <a16:creationId xmlns:a16="http://schemas.microsoft.com/office/drawing/2014/main" id="{DC6B30D0-FB5C-428E-A569-8D003EFF0CD1}"/>
              </a:ext>
            </a:extLst>
          </p:cNvPr>
          <p:cNvSpPr>
            <a:spLocks noGrp="1"/>
          </p:cNvSpPr>
          <p:nvPr>
            <p:ph sz="quarter" idx="13"/>
          </p:nvPr>
        </p:nvSpPr>
        <p:spPr>
          <a:xfrm>
            <a:off x="627063" y="3429000"/>
            <a:ext cx="1890712"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00DE6857-9791-40EC-9175-8D2F423EA6C5}"/>
              </a:ext>
            </a:extLst>
          </p:cNvPr>
          <p:cNvSpPr>
            <a:spLocks noGrp="1"/>
          </p:cNvSpPr>
          <p:nvPr>
            <p:ph sz="quarter" idx="14"/>
          </p:nvPr>
        </p:nvSpPr>
        <p:spPr>
          <a:xfrm>
            <a:off x="719138" y="4048125"/>
            <a:ext cx="1890712"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A1EBDF7F-56DA-4D94-A42B-06586760034B}"/>
              </a:ext>
            </a:extLst>
          </p:cNvPr>
          <p:cNvSpPr>
            <a:spLocks noGrp="1"/>
          </p:cNvSpPr>
          <p:nvPr>
            <p:ph sz="quarter" idx="15"/>
          </p:nvPr>
        </p:nvSpPr>
        <p:spPr>
          <a:xfrm>
            <a:off x="2979738" y="1530350"/>
            <a:ext cx="1520825" cy="352425"/>
          </a:xfrm>
        </p:spPr>
        <p:txBody>
          <a:bodyPr/>
          <a:lstStyle/>
          <a:p>
            <a:pPr lvl="0"/>
            <a:r>
              <a:rPr lang="en-US"/>
              <a:t>Click to</a:t>
            </a:r>
          </a:p>
        </p:txBody>
      </p:sp>
      <p:sp>
        <p:nvSpPr>
          <p:cNvPr id="16" name="Content Placeholder 15">
            <a:extLst>
              <a:ext uri="{FF2B5EF4-FFF2-40B4-BE49-F238E27FC236}">
                <a16:creationId xmlns:a16="http://schemas.microsoft.com/office/drawing/2014/main" id="{5059BD4C-2115-47E2-BFB5-2F2963FF3A3D}"/>
              </a:ext>
            </a:extLst>
          </p:cNvPr>
          <p:cNvSpPr>
            <a:spLocks noGrp="1"/>
          </p:cNvSpPr>
          <p:nvPr>
            <p:ph sz="quarter" idx="16"/>
          </p:nvPr>
        </p:nvSpPr>
        <p:spPr>
          <a:xfrm>
            <a:off x="2979738" y="2147888"/>
            <a:ext cx="1520825" cy="352425"/>
          </a:xfrm>
        </p:spPr>
        <p:txBody>
          <a:bodyPr/>
          <a:lstStyle/>
          <a:p>
            <a:pPr lvl="0"/>
            <a:r>
              <a:rPr lang="en-US"/>
              <a:t>Click to</a:t>
            </a:r>
          </a:p>
        </p:txBody>
      </p:sp>
      <p:sp>
        <p:nvSpPr>
          <p:cNvPr id="18" name="Content Placeholder 17">
            <a:extLst>
              <a:ext uri="{FF2B5EF4-FFF2-40B4-BE49-F238E27FC236}">
                <a16:creationId xmlns:a16="http://schemas.microsoft.com/office/drawing/2014/main" id="{C1E2F537-32CD-441D-BD7D-0EF853442442}"/>
              </a:ext>
            </a:extLst>
          </p:cNvPr>
          <p:cNvSpPr>
            <a:spLocks noGrp="1"/>
          </p:cNvSpPr>
          <p:nvPr>
            <p:ph sz="quarter" idx="17"/>
          </p:nvPr>
        </p:nvSpPr>
        <p:spPr>
          <a:xfrm>
            <a:off x="2979738" y="2794000"/>
            <a:ext cx="1520825" cy="352425"/>
          </a:xfrm>
        </p:spPr>
        <p:txBody>
          <a:bodyPr/>
          <a:lstStyle/>
          <a:p>
            <a:pPr lvl="0"/>
            <a:r>
              <a:rPr lang="en-US"/>
              <a:t>Click to</a:t>
            </a:r>
          </a:p>
        </p:txBody>
      </p:sp>
      <p:sp>
        <p:nvSpPr>
          <p:cNvPr id="20" name="Content Placeholder 19">
            <a:extLst>
              <a:ext uri="{FF2B5EF4-FFF2-40B4-BE49-F238E27FC236}">
                <a16:creationId xmlns:a16="http://schemas.microsoft.com/office/drawing/2014/main" id="{867DB902-1EFA-40C1-92C4-7CFCFD2F26E0}"/>
              </a:ext>
            </a:extLst>
          </p:cNvPr>
          <p:cNvSpPr>
            <a:spLocks noGrp="1"/>
          </p:cNvSpPr>
          <p:nvPr>
            <p:ph sz="quarter" idx="18"/>
          </p:nvPr>
        </p:nvSpPr>
        <p:spPr>
          <a:xfrm>
            <a:off x="2979738" y="3429000"/>
            <a:ext cx="1520825" cy="352425"/>
          </a:xfrm>
        </p:spPr>
        <p:txBody>
          <a:bodyPr/>
          <a:lstStyle/>
          <a:p>
            <a:pPr lvl="0"/>
            <a:r>
              <a:rPr lang="en-US"/>
              <a:t>Click to</a:t>
            </a:r>
          </a:p>
        </p:txBody>
      </p:sp>
      <p:sp>
        <p:nvSpPr>
          <p:cNvPr id="22" name="Content Placeholder 21">
            <a:extLst>
              <a:ext uri="{FF2B5EF4-FFF2-40B4-BE49-F238E27FC236}">
                <a16:creationId xmlns:a16="http://schemas.microsoft.com/office/drawing/2014/main" id="{6F6F3020-2882-4A12-86DC-F929B1B5635C}"/>
              </a:ext>
            </a:extLst>
          </p:cNvPr>
          <p:cNvSpPr>
            <a:spLocks noGrp="1"/>
          </p:cNvSpPr>
          <p:nvPr>
            <p:ph sz="quarter" idx="19"/>
          </p:nvPr>
        </p:nvSpPr>
        <p:spPr>
          <a:xfrm>
            <a:off x="3163888" y="4048125"/>
            <a:ext cx="1695450" cy="353045"/>
          </a:xfrm>
        </p:spPr>
        <p:txBody>
          <a:bodyPr/>
          <a:lstStyle/>
          <a:p>
            <a:pPr lvl="0"/>
            <a:r>
              <a:rPr lang="en-US"/>
              <a:t>Click to</a:t>
            </a:r>
          </a:p>
        </p:txBody>
      </p:sp>
      <p:sp>
        <p:nvSpPr>
          <p:cNvPr id="24" name="Content Placeholder 23">
            <a:extLst>
              <a:ext uri="{FF2B5EF4-FFF2-40B4-BE49-F238E27FC236}">
                <a16:creationId xmlns:a16="http://schemas.microsoft.com/office/drawing/2014/main" id="{1886FD18-D5F3-4F39-95F1-6E7944AB18E2}"/>
              </a:ext>
            </a:extLst>
          </p:cNvPr>
          <p:cNvSpPr>
            <a:spLocks noGrp="1"/>
          </p:cNvSpPr>
          <p:nvPr>
            <p:ph sz="quarter" idx="20"/>
          </p:nvPr>
        </p:nvSpPr>
        <p:spPr>
          <a:xfrm>
            <a:off x="5589588" y="1530350"/>
            <a:ext cx="1798637" cy="353045"/>
          </a:xfrm>
        </p:spPr>
        <p:txBody>
          <a:bodyPr/>
          <a:lstStyle/>
          <a:p>
            <a:pPr lvl="0"/>
            <a:r>
              <a:rPr lang="en-US"/>
              <a:t>Click to</a:t>
            </a:r>
          </a:p>
        </p:txBody>
      </p:sp>
      <p:pic>
        <p:nvPicPr>
          <p:cNvPr id="15" name="Picture 14">
            <a:extLst>
              <a:ext uri="{FF2B5EF4-FFF2-40B4-BE49-F238E27FC236}">
                <a16:creationId xmlns:a16="http://schemas.microsoft.com/office/drawing/2014/main" id="{E23258C7-BF89-448E-8DDA-8CDE5C27AC7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682" y="-2"/>
            <a:ext cx="12192000" cy="6858002"/>
          </a:xfrm>
          <a:prstGeom prst="rect">
            <a:avLst/>
          </a:prstGeom>
        </p:spPr>
      </p:pic>
      <p:sp>
        <p:nvSpPr>
          <p:cNvPr id="17" name="Rectangle 16">
            <a:extLst>
              <a:ext uri="{FF2B5EF4-FFF2-40B4-BE49-F238E27FC236}">
                <a16:creationId xmlns:a16="http://schemas.microsoft.com/office/drawing/2014/main" id="{4150A3C1-827A-40D9-AA7B-70736B8253CB}"/>
              </a:ext>
              <a:ext uri="{C183D7F6-B498-43B3-948B-1728B52AA6E4}">
                <adec:decorative xmlns:adec="http://schemas.microsoft.com/office/drawing/2017/decorative" val="1"/>
              </a:ext>
            </a:extLst>
          </p:cNvPr>
          <p:cNvSpPr/>
          <p:nvPr userDrawn="1"/>
        </p:nvSpPr>
        <p:spPr bwMode="auto">
          <a:xfrm>
            <a:off x="-65682" y="241117"/>
            <a:ext cx="12257681" cy="6636445"/>
          </a:xfrm>
          <a:prstGeom prst="rect">
            <a:avLst/>
          </a:prstGeom>
          <a:gradFill flip="none" rotWithShape="1">
            <a:gsLst>
              <a:gs pos="45000">
                <a:srgbClr val="000000"/>
              </a:gs>
              <a:gs pos="81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658637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3E37E9-697E-40B0-A4D8-1819B2F11A99}"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0E290-50F9-4CD2-9A3B-48774F90EDE0}" type="slidenum">
              <a:rPr lang="en-US" smtClean="0"/>
              <a:t>‹#›</a:t>
            </a:fld>
            <a:endParaRPr lang="en-US"/>
          </a:p>
        </p:txBody>
      </p:sp>
    </p:spTree>
    <p:extLst>
      <p:ext uri="{BB962C8B-B14F-4D97-AF65-F5344CB8AC3E}">
        <p14:creationId xmlns:p14="http://schemas.microsoft.com/office/powerpoint/2010/main" val="23853210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FE60C-AA26-45BF-8EB4-B55977BFCA4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9136828-4039-423D-ADC0-31B88FDF181F}"/>
              </a:ext>
            </a:extLst>
          </p:cNvPr>
          <p:cNvSpPr>
            <a:spLocks noGrp="1"/>
          </p:cNvSpPr>
          <p:nvPr>
            <p:ph sz="quarter" idx="10"/>
          </p:nvPr>
        </p:nvSpPr>
        <p:spPr>
          <a:xfrm>
            <a:off x="914400" y="1808163"/>
            <a:ext cx="3421063" cy="353045"/>
          </a:xfrm>
        </p:spPr>
        <p:txBody>
          <a:bodyPr/>
          <a:lstStyle/>
          <a:p>
            <a:pPr lvl="0"/>
            <a:r>
              <a:rPr lang="en-US"/>
              <a:t>Click to edit</a:t>
            </a:r>
          </a:p>
        </p:txBody>
      </p:sp>
      <p:pic>
        <p:nvPicPr>
          <p:cNvPr id="5" name="Picture 4">
            <a:extLst>
              <a:ext uri="{FF2B5EF4-FFF2-40B4-BE49-F238E27FC236}">
                <a16:creationId xmlns:a16="http://schemas.microsoft.com/office/drawing/2014/main" id="{804A3B1F-61EC-47A6-95A3-3E16DCCD6E0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682" y="-2"/>
            <a:ext cx="12192000" cy="6858002"/>
          </a:xfrm>
          <a:prstGeom prst="rect">
            <a:avLst/>
          </a:prstGeom>
        </p:spPr>
      </p:pic>
      <p:sp>
        <p:nvSpPr>
          <p:cNvPr id="6" name="Rectangle 5">
            <a:extLst>
              <a:ext uri="{FF2B5EF4-FFF2-40B4-BE49-F238E27FC236}">
                <a16:creationId xmlns:a16="http://schemas.microsoft.com/office/drawing/2014/main" id="{4EE85D75-3ED8-4F06-896A-A121E44951AC}"/>
              </a:ext>
              <a:ext uri="{C183D7F6-B498-43B3-948B-1728B52AA6E4}">
                <adec:decorative xmlns:adec="http://schemas.microsoft.com/office/drawing/2017/decorative" val="1"/>
              </a:ext>
            </a:extLst>
          </p:cNvPr>
          <p:cNvSpPr/>
          <p:nvPr userDrawn="1"/>
        </p:nvSpPr>
        <p:spPr bwMode="auto">
          <a:xfrm>
            <a:off x="-65682" y="0"/>
            <a:ext cx="12280214" cy="4816968"/>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3073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2D35-39C4-421E-9E35-5EAD47D9C4E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97C6606-20B0-4A9A-A0C9-3596AD3B97CB}"/>
              </a:ext>
            </a:extLst>
          </p:cNvPr>
          <p:cNvSpPr>
            <a:spLocks noGrp="1"/>
          </p:cNvSpPr>
          <p:nvPr>
            <p:ph sz="quarter" idx="10"/>
          </p:nvPr>
        </p:nvSpPr>
        <p:spPr>
          <a:xfrm>
            <a:off x="1736725" y="2116138"/>
            <a:ext cx="2752725" cy="353045"/>
          </a:xfrm>
        </p:spPr>
        <p:txBody>
          <a:bodyPr/>
          <a:lstStyle/>
          <a:p>
            <a:pPr lvl="0"/>
            <a:r>
              <a:rPr lang="en-US"/>
              <a:t>Click to</a:t>
            </a:r>
          </a:p>
        </p:txBody>
      </p:sp>
      <p:sp>
        <p:nvSpPr>
          <p:cNvPr id="5" name="Rectangle 4">
            <a:extLst>
              <a:ext uri="{FF2B5EF4-FFF2-40B4-BE49-F238E27FC236}">
                <a16:creationId xmlns:a16="http://schemas.microsoft.com/office/drawing/2014/main" id="{67260AF1-9DB6-4F1F-BAC6-00EF24FEC78F}"/>
              </a:ext>
              <a:ext uri="{C183D7F6-B498-43B3-948B-1728B52AA6E4}">
                <adec:decorative xmlns:adec="http://schemas.microsoft.com/office/drawing/2017/decorative" val="1"/>
              </a:ext>
            </a:extLst>
          </p:cNvPr>
          <p:cNvSpPr/>
          <p:nvPr userDrawn="1"/>
        </p:nvSpPr>
        <p:spPr bwMode="auto">
          <a:xfrm>
            <a:off x="4779790" y="1241964"/>
            <a:ext cx="6958562" cy="4615212"/>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data empowerment">
            <a:extLst>
              <a:ext uri="{FF2B5EF4-FFF2-40B4-BE49-F238E27FC236}">
                <a16:creationId xmlns:a16="http://schemas.microsoft.com/office/drawing/2014/main" id="{91391637-D757-456F-ADFE-AC2D8DA831DC}"/>
              </a:ext>
              <a:ext uri="{C183D7F6-B498-43B3-948B-1728B52AA6E4}">
                <adec:decorative xmlns:adec="http://schemas.microsoft.com/office/drawing/2017/decorative" val="1"/>
              </a:ext>
            </a:extLst>
          </p:cNvPr>
          <p:cNvGrpSpPr/>
          <p:nvPr userDrawn="1"/>
        </p:nvGrpSpPr>
        <p:grpSpPr>
          <a:xfrm>
            <a:off x="11306176" y="211260"/>
            <a:ext cx="520108" cy="520104"/>
            <a:chOff x="7310362" y="2186940"/>
            <a:chExt cx="359254" cy="359254"/>
          </a:xfrm>
        </p:grpSpPr>
        <p:sp>
          <p:nvSpPr>
            <p:cNvPr id="7" name="Rectangle 37">
              <a:extLst>
                <a:ext uri="{FF2B5EF4-FFF2-40B4-BE49-F238E27FC236}">
                  <a16:creationId xmlns:a16="http://schemas.microsoft.com/office/drawing/2014/main" id="{7D2765BE-DFA6-4F01-B52F-B12CDFB6133A}"/>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38">
              <a:extLst>
                <a:ext uri="{FF2B5EF4-FFF2-40B4-BE49-F238E27FC236}">
                  <a16:creationId xmlns:a16="http://schemas.microsoft.com/office/drawing/2014/main" id="{F54ADF79-DA74-4526-9575-C1E954C05C88}"/>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39">
              <a:extLst>
                <a:ext uri="{FF2B5EF4-FFF2-40B4-BE49-F238E27FC236}">
                  <a16:creationId xmlns:a16="http://schemas.microsoft.com/office/drawing/2014/main" id="{4686F830-7243-4A07-B1FB-255C0C229169}"/>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40">
              <a:extLst>
                <a:ext uri="{FF2B5EF4-FFF2-40B4-BE49-F238E27FC236}">
                  <a16:creationId xmlns:a16="http://schemas.microsoft.com/office/drawing/2014/main" id="{47983914-842E-476C-8427-356F8E22147B}"/>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41">
              <a:extLst>
                <a:ext uri="{FF2B5EF4-FFF2-40B4-BE49-F238E27FC236}">
                  <a16:creationId xmlns:a16="http://schemas.microsoft.com/office/drawing/2014/main" id="{BFE2690B-E671-4B3F-A24F-2A79AF5C6E7C}"/>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42">
              <a:extLst>
                <a:ext uri="{FF2B5EF4-FFF2-40B4-BE49-F238E27FC236}">
                  <a16:creationId xmlns:a16="http://schemas.microsoft.com/office/drawing/2014/main" id="{E4D97D3B-4433-4810-B302-7384CDCB47E8}"/>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62499745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85FD-CC58-4846-9D5B-E9DB9ADB339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C1507D4-357E-48CF-AB5F-D80B744BA59A}"/>
              </a:ext>
            </a:extLst>
          </p:cNvPr>
          <p:cNvSpPr>
            <a:spLocks noGrp="1"/>
          </p:cNvSpPr>
          <p:nvPr>
            <p:ph sz="quarter" idx="10"/>
          </p:nvPr>
        </p:nvSpPr>
        <p:spPr>
          <a:xfrm>
            <a:off x="427038" y="1695450"/>
            <a:ext cx="2789237"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145A5707-E3E6-4414-A3F8-63F63652ECC4}"/>
              </a:ext>
            </a:extLst>
          </p:cNvPr>
          <p:cNvSpPr>
            <a:spLocks noGrp="1"/>
          </p:cNvSpPr>
          <p:nvPr>
            <p:ph sz="quarter" idx="11"/>
          </p:nvPr>
        </p:nvSpPr>
        <p:spPr>
          <a:xfrm>
            <a:off x="503238" y="2393950"/>
            <a:ext cx="2713037" cy="353045"/>
          </a:xfrm>
        </p:spPr>
        <p:txBody>
          <a:bodyPr/>
          <a:lstStyle/>
          <a:p>
            <a:pPr lvl="0"/>
            <a:r>
              <a:rPr lang="en-US"/>
              <a:t>Click to</a:t>
            </a:r>
          </a:p>
        </p:txBody>
      </p:sp>
      <p:sp>
        <p:nvSpPr>
          <p:cNvPr id="8" name="Content Placeholder 7">
            <a:extLst>
              <a:ext uri="{FF2B5EF4-FFF2-40B4-BE49-F238E27FC236}">
                <a16:creationId xmlns:a16="http://schemas.microsoft.com/office/drawing/2014/main" id="{A5C76C57-7A43-4D48-959F-5DC7A4E73E66}"/>
              </a:ext>
            </a:extLst>
          </p:cNvPr>
          <p:cNvSpPr>
            <a:spLocks noGrp="1"/>
          </p:cNvSpPr>
          <p:nvPr>
            <p:ph sz="quarter" idx="12"/>
          </p:nvPr>
        </p:nvSpPr>
        <p:spPr>
          <a:xfrm>
            <a:off x="503238" y="3133725"/>
            <a:ext cx="2538412" cy="353045"/>
          </a:xfrm>
        </p:spPr>
        <p:txBody>
          <a:bodyPr/>
          <a:lstStyle/>
          <a:p>
            <a:pPr lvl="0"/>
            <a:r>
              <a:rPr lang="en-US"/>
              <a:t>Click to</a:t>
            </a:r>
          </a:p>
        </p:txBody>
      </p:sp>
    </p:spTree>
    <p:extLst>
      <p:ext uri="{BB962C8B-B14F-4D97-AF65-F5344CB8AC3E}">
        <p14:creationId xmlns:p14="http://schemas.microsoft.com/office/powerpoint/2010/main" val="165865860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2B1F-8D31-4542-864E-3D2158C0FDD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7EC2AF3-AC34-4221-A5CD-4F36C1A441F7}"/>
              </a:ext>
            </a:extLst>
          </p:cNvPr>
          <p:cNvSpPr>
            <a:spLocks noGrp="1"/>
          </p:cNvSpPr>
          <p:nvPr>
            <p:ph sz="quarter" idx="10"/>
          </p:nvPr>
        </p:nvSpPr>
        <p:spPr>
          <a:xfrm>
            <a:off x="571500" y="1358900"/>
            <a:ext cx="1765300" cy="353045"/>
          </a:xfrm>
        </p:spPr>
        <p:txBody>
          <a:bodyPr/>
          <a:lstStyle/>
          <a:p>
            <a:pPr lvl="0"/>
            <a:r>
              <a:rPr lang="en-US"/>
              <a:t>Click to</a:t>
            </a:r>
          </a:p>
        </p:txBody>
      </p:sp>
      <p:sp>
        <p:nvSpPr>
          <p:cNvPr id="6" name="Content Placeholder 5">
            <a:extLst>
              <a:ext uri="{FF2B5EF4-FFF2-40B4-BE49-F238E27FC236}">
                <a16:creationId xmlns:a16="http://schemas.microsoft.com/office/drawing/2014/main" id="{BAB00241-5C0F-4D3D-870F-3AF47F1C9B4E}"/>
              </a:ext>
            </a:extLst>
          </p:cNvPr>
          <p:cNvSpPr>
            <a:spLocks noGrp="1"/>
          </p:cNvSpPr>
          <p:nvPr>
            <p:ph sz="quarter" idx="11"/>
          </p:nvPr>
        </p:nvSpPr>
        <p:spPr>
          <a:xfrm>
            <a:off x="571500" y="1930400"/>
            <a:ext cx="1536700" cy="352425"/>
          </a:xfrm>
        </p:spPr>
        <p:txBody>
          <a:bodyPr/>
          <a:lstStyle/>
          <a:p>
            <a:pPr lvl="0"/>
            <a:r>
              <a:rPr lang="en-US"/>
              <a:t>Click</a:t>
            </a:r>
          </a:p>
        </p:txBody>
      </p:sp>
      <p:sp>
        <p:nvSpPr>
          <p:cNvPr id="8" name="Content Placeholder 7">
            <a:extLst>
              <a:ext uri="{FF2B5EF4-FFF2-40B4-BE49-F238E27FC236}">
                <a16:creationId xmlns:a16="http://schemas.microsoft.com/office/drawing/2014/main" id="{FDCF301A-30E7-4771-9F71-345CFED37E32}"/>
              </a:ext>
            </a:extLst>
          </p:cNvPr>
          <p:cNvSpPr>
            <a:spLocks noGrp="1"/>
          </p:cNvSpPr>
          <p:nvPr>
            <p:ph sz="quarter" idx="12"/>
          </p:nvPr>
        </p:nvSpPr>
        <p:spPr>
          <a:xfrm>
            <a:off x="571500" y="2616200"/>
            <a:ext cx="1879600" cy="353045"/>
          </a:xfrm>
        </p:spPr>
        <p:txBody>
          <a:bodyPr/>
          <a:lstStyle/>
          <a:p>
            <a:pPr lvl="0"/>
            <a:r>
              <a:rPr lang="en-US"/>
              <a:t>Click to</a:t>
            </a:r>
          </a:p>
        </p:txBody>
      </p:sp>
      <p:sp>
        <p:nvSpPr>
          <p:cNvPr id="10" name="Content Placeholder 9">
            <a:extLst>
              <a:ext uri="{FF2B5EF4-FFF2-40B4-BE49-F238E27FC236}">
                <a16:creationId xmlns:a16="http://schemas.microsoft.com/office/drawing/2014/main" id="{316F93C5-7AB8-47E1-AE08-36D8B3AB32C3}"/>
              </a:ext>
            </a:extLst>
          </p:cNvPr>
          <p:cNvSpPr>
            <a:spLocks noGrp="1"/>
          </p:cNvSpPr>
          <p:nvPr>
            <p:ph sz="quarter" idx="13"/>
          </p:nvPr>
        </p:nvSpPr>
        <p:spPr>
          <a:xfrm>
            <a:off x="571500" y="3340100"/>
            <a:ext cx="18796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CFC2CEC3-9292-43A2-B47E-763C6DD00903}"/>
              </a:ext>
            </a:extLst>
          </p:cNvPr>
          <p:cNvSpPr>
            <a:spLocks noGrp="1"/>
          </p:cNvSpPr>
          <p:nvPr>
            <p:ph sz="quarter" idx="14" hasCustomPrompt="1"/>
          </p:nvPr>
        </p:nvSpPr>
        <p:spPr>
          <a:xfrm>
            <a:off x="571500" y="4114800"/>
            <a:ext cx="1765300" cy="353045"/>
          </a:xfrm>
        </p:spPr>
        <p:txBody>
          <a:bodyPr/>
          <a:lstStyle/>
          <a:p>
            <a:pPr lvl="0"/>
            <a:r>
              <a:rPr lang="en-US"/>
              <a:t>Click to </a:t>
            </a:r>
            <a:r>
              <a:rPr lang="en-US" err="1"/>
              <a:t>el</a:t>
            </a:r>
            <a:endParaRPr lang="en-US"/>
          </a:p>
        </p:txBody>
      </p:sp>
      <p:sp>
        <p:nvSpPr>
          <p:cNvPr id="14" name="Content Placeholder 13">
            <a:extLst>
              <a:ext uri="{FF2B5EF4-FFF2-40B4-BE49-F238E27FC236}">
                <a16:creationId xmlns:a16="http://schemas.microsoft.com/office/drawing/2014/main" id="{EC172137-46F7-42FB-A0B2-2C341EBBE921}"/>
              </a:ext>
            </a:extLst>
          </p:cNvPr>
          <p:cNvSpPr>
            <a:spLocks noGrp="1"/>
          </p:cNvSpPr>
          <p:nvPr>
            <p:ph sz="quarter" idx="15"/>
          </p:nvPr>
        </p:nvSpPr>
        <p:spPr>
          <a:xfrm>
            <a:off x="3187700" y="1358900"/>
            <a:ext cx="1511300" cy="352425"/>
          </a:xfrm>
        </p:spPr>
        <p:txBody>
          <a:bodyPr/>
          <a:lstStyle/>
          <a:p>
            <a:pPr lvl="0"/>
            <a:r>
              <a:rPr lang="en-US"/>
              <a:t>Click</a:t>
            </a:r>
          </a:p>
        </p:txBody>
      </p:sp>
      <p:sp>
        <p:nvSpPr>
          <p:cNvPr id="16" name="Content Placeholder 15">
            <a:extLst>
              <a:ext uri="{FF2B5EF4-FFF2-40B4-BE49-F238E27FC236}">
                <a16:creationId xmlns:a16="http://schemas.microsoft.com/office/drawing/2014/main" id="{9F933107-8BE8-43FD-950F-551565B03210}"/>
              </a:ext>
            </a:extLst>
          </p:cNvPr>
          <p:cNvSpPr>
            <a:spLocks noGrp="1"/>
          </p:cNvSpPr>
          <p:nvPr>
            <p:ph sz="quarter" idx="16"/>
          </p:nvPr>
        </p:nvSpPr>
        <p:spPr>
          <a:xfrm>
            <a:off x="3187700" y="1930400"/>
            <a:ext cx="17653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F18FB0A5-B09C-46D5-B07C-A99EA762F442}"/>
              </a:ext>
            </a:extLst>
          </p:cNvPr>
          <p:cNvSpPr>
            <a:spLocks noGrp="1"/>
          </p:cNvSpPr>
          <p:nvPr>
            <p:ph sz="quarter" idx="17"/>
          </p:nvPr>
        </p:nvSpPr>
        <p:spPr>
          <a:xfrm>
            <a:off x="3187700" y="2616200"/>
            <a:ext cx="1765300" cy="353045"/>
          </a:xfrm>
        </p:spPr>
        <p:txBody>
          <a:bodyPr/>
          <a:lstStyle/>
          <a:p>
            <a:pPr lvl="0"/>
            <a:r>
              <a:rPr lang="en-US"/>
              <a:t>Click to</a:t>
            </a:r>
          </a:p>
        </p:txBody>
      </p:sp>
      <p:sp>
        <p:nvSpPr>
          <p:cNvPr id="20" name="Content Placeholder 19">
            <a:extLst>
              <a:ext uri="{FF2B5EF4-FFF2-40B4-BE49-F238E27FC236}">
                <a16:creationId xmlns:a16="http://schemas.microsoft.com/office/drawing/2014/main" id="{D1DC5E4F-E478-43A9-B72D-6A93CEAEDDE5}"/>
              </a:ext>
            </a:extLst>
          </p:cNvPr>
          <p:cNvSpPr>
            <a:spLocks noGrp="1"/>
          </p:cNvSpPr>
          <p:nvPr>
            <p:ph sz="quarter" idx="18"/>
          </p:nvPr>
        </p:nvSpPr>
        <p:spPr>
          <a:xfrm>
            <a:off x="3187700" y="3340100"/>
            <a:ext cx="1968500" cy="353045"/>
          </a:xfrm>
        </p:spPr>
        <p:txBody>
          <a:bodyPr/>
          <a:lstStyle/>
          <a:p>
            <a:pPr lvl="0"/>
            <a:r>
              <a:rPr lang="en-US"/>
              <a:t>Click to</a:t>
            </a:r>
          </a:p>
        </p:txBody>
      </p:sp>
      <p:sp>
        <p:nvSpPr>
          <p:cNvPr id="22" name="Content Placeholder 21">
            <a:extLst>
              <a:ext uri="{FF2B5EF4-FFF2-40B4-BE49-F238E27FC236}">
                <a16:creationId xmlns:a16="http://schemas.microsoft.com/office/drawing/2014/main" id="{3B8FB1A8-0DC7-486C-A5F9-ED3DA0AA592B}"/>
              </a:ext>
            </a:extLst>
          </p:cNvPr>
          <p:cNvSpPr>
            <a:spLocks noGrp="1"/>
          </p:cNvSpPr>
          <p:nvPr>
            <p:ph sz="quarter" idx="19"/>
          </p:nvPr>
        </p:nvSpPr>
        <p:spPr>
          <a:xfrm>
            <a:off x="3187700" y="3962400"/>
            <a:ext cx="1968500" cy="352425"/>
          </a:xfrm>
        </p:spPr>
        <p:txBody>
          <a:bodyPr/>
          <a:lstStyle/>
          <a:p>
            <a:pPr lvl="0"/>
            <a:r>
              <a:rPr lang="en-US"/>
              <a:t>Click to</a:t>
            </a:r>
          </a:p>
        </p:txBody>
      </p:sp>
      <p:sp>
        <p:nvSpPr>
          <p:cNvPr id="24" name="Content Placeholder 23">
            <a:extLst>
              <a:ext uri="{FF2B5EF4-FFF2-40B4-BE49-F238E27FC236}">
                <a16:creationId xmlns:a16="http://schemas.microsoft.com/office/drawing/2014/main" id="{59F4852E-2FA8-40B1-AAA5-226B6E8F0330}"/>
              </a:ext>
            </a:extLst>
          </p:cNvPr>
          <p:cNvSpPr>
            <a:spLocks noGrp="1"/>
          </p:cNvSpPr>
          <p:nvPr>
            <p:ph sz="quarter" idx="20" hasCustomPrompt="1"/>
          </p:nvPr>
        </p:nvSpPr>
        <p:spPr>
          <a:xfrm>
            <a:off x="6375400" y="1447800"/>
            <a:ext cx="1981200" cy="353045"/>
          </a:xfrm>
        </p:spPr>
        <p:txBody>
          <a:bodyPr/>
          <a:lstStyle/>
          <a:p>
            <a:pPr lvl="0"/>
            <a:r>
              <a:rPr lang="en-US"/>
              <a:t>Click to </a:t>
            </a:r>
            <a:r>
              <a:rPr lang="en-US" err="1"/>
              <a:t>el</a:t>
            </a:r>
            <a:endParaRPr lang="en-US"/>
          </a:p>
        </p:txBody>
      </p:sp>
      <p:pic>
        <p:nvPicPr>
          <p:cNvPr id="15" name="Picture Placeholder 9">
            <a:extLst>
              <a:ext uri="{FF2B5EF4-FFF2-40B4-BE49-F238E27FC236}">
                <a16:creationId xmlns:a16="http://schemas.microsoft.com/office/drawing/2014/main" id="{738F21C1-66ED-4A05-B310-9DD69F178ECE}"/>
              </a:ext>
              <a:ext uri="{C183D7F6-B498-43B3-948B-1728B52AA6E4}">
                <adec:decorative xmlns:adec="http://schemas.microsoft.com/office/drawing/2017/decorative" val="1"/>
              </a:ext>
            </a:extLst>
          </p:cNvPr>
          <p:cNvPicPr>
            <a:picLocks noChangeAspect="1"/>
          </p:cNvPicPr>
          <p:nvPr userDrawn="1"/>
        </p:nvPicPr>
        <p:blipFill rotWithShape="1">
          <a:blip r:embed="rId2"/>
          <a:srcRect t="15716" b="451"/>
          <a:stretch/>
        </p:blipFill>
        <p:spPr>
          <a:xfrm>
            <a:off x="0" y="0"/>
            <a:ext cx="12214540" cy="6858000"/>
          </a:xfrm>
          <a:prstGeom prst="rect">
            <a:avLst/>
          </a:prstGeom>
        </p:spPr>
      </p:pic>
      <p:sp>
        <p:nvSpPr>
          <p:cNvPr id="17" name="Rectangle 16">
            <a:extLst>
              <a:ext uri="{FF2B5EF4-FFF2-40B4-BE49-F238E27FC236}">
                <a16:creationId xmlns:a16="http://schemas.microsoft.com/office/drawing/2014/main" id="{DB98B817-AA7B-4B65-8E87-0A663D378D55}"/>
              </a:ext>
              <a:ext uri="{C183D7F6-B498-43B3-948B-1728B52AA6E4}">
                <adec:decorative xmlns:adec="http://schemas.microsoft.com/office/drawing/2017/decorative" val="1"/>
              </a:ext>
            </a:extLst>
          </p:cNvPr>
          <p:cNvSpPr/>
          <p:nvPr userDrawn="1"/>
        </p:nvSpPr>
        <p:spPr bwMode="auto">
          <a:xfrm>
            <a:off x="0" y="-709863"/>
            <a:ext cx="12192000" cy="7567865"/>
          </a:xfrm>
          <a:prstGeom prst="rect">
            <a:avLst/>
          </a:prstGeom>
          <a:gradFill flip="none" rotWithShape="1">
            <a:gsLst>
              <a:gs pos="41000">
                <a:srgbClr val="000000">
                  <a:alpha val="89000"/>
                </a:srgbClr>
              </a:gs>
              <a:gs pos="61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315949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0A6F-C96C-43DE-8CD2-136B4C12F6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62C8356-500B-41FD-8CFD-337BEDD4CBE1}"/>
              </a:ext>
            </a:extLst>
          </p:cNvPr>
          <p:cNvSpPr>
            <a:spLocks noGrp="1"/>
          </p:cNvSpPr>
          <p:nvPr>
            <p:ph sz="quarter" idx="10"/>
          </p:nvPr>
        </p:nvSpPr>
        <p:spPr>
          <a:xfrm>
            <a:off x="1387475" y="1468438"/>
            <a:ext cx="1755775" cy="353045"/>
          </a:xfrm>
        </p:spPr>
        <p:txBody>
          <a:bodyPr/>
          <a:lstStyle/>
          <a:p>
            <a:pPr lvl="0"/>
            <a:r>
              <a:rPr lang="en-US"/>
              <a:t>Click to</a:t>
            </a:r>
          </a:p>
        </p:txBody>
      </p:sp>
      <p:sp>
        <p:nvSpPr>
          <p:cNvPr id="6" name="Content Placeholder 5">
            <a:extLst>
              <a:ext uri="{FF2B5EF4-FFF2-40B4-BE49-F238E27FC236}">
                <a16:creationId xmlns:a16="http://schemas.microsoft.com/office/drawing/2014/main" id="{BE4DA637-F7A4-48FA-8C05-BBE77DF11C9C}"/>
              </a:ext>
            </a:extLst>
          </p:cNvPr>
          <p:cNvSpPr>
            <a:spLocks noGrp="1"/>
          </p:cNvSpPr>
          <p:nvPr>
            <p:ph sz="quarter" idx="11"/>
          </p:nvPr>
        </p:nvSpPr>
        <p:spPr>
          <a:xfrm>
            <a:off x="1387475" y="2095500"/>
            <a:ext cx="1755775" cy="353045"/>
          </a:xfrm>
        </p:spPr>
        <p:txBody>
          <a:bodyPr/>
          <a:lstStyle/>
          <a:p>
            <a:pPr lvl="0"/>
            <a:r>
              <a:rPr lang="en-US"/>
              <a:t>Click to</a:t>
            </a:r>
          </a:p>
        </p:txBody>
      </p:sp>
      <p:pic>
        <p:nvPicPr>
          <p:cNvPr id="8" name="Picture Placeholder 9">
            <a:extLst>
              <a:ext uri="{FF2B5EF4-FFF2-40B4-BE49-F238E27FC236}">
                <a16:creationId xmlns:a16="http://schemas.microsoft.com/office/drawing/2014/main" id="{7B5E131D-B06A-475D-8489-DE439CECC581}"/>
              </a:ext>
              <a:ext uri="{C183D7F6-B498-43B3-948B-1728B52AA6E4}">
                <adec:decorative xmlns:adec="http://schemas.microsoft.com/office/drawing/2017/decorative" val="1"/>
              </a:ext>
            </a:extLst>
          </p:cNvPr>
          <p:cNvPicPr>
            <a:picLocks noChangeAspect="1"/>
          </p:cNvPicPr>
          <p:nvPr userDrawn="1"/>
        </p:nvPicPr>
        <p:blipFill rotWithShape="1">
          <a:blip r:embed="rId2"/>
          <a:srcRect t="7519" b="8648"/>
          <a:stretch/>
        </p:blipFill>
        <p:spPr>
          <a:xfrm>
            <a:off x="0" y="0"/>
            <a:ext cx="12214540" cy="6858000"/>
          </a:xfrm>
          <a:prstGeom prst="rect">
            <a:avLst/>
          </a:prstGeom>
        </p:spPr>
      </p:pic>
      <p:sp>
        <p:nvSpPr>
          <p:cNvPr id="7" name="Rectangle 6">
            <a:extLst>
              <a:ext uri="{FF2B5EF4-FFF2-40B4-BE49-F238E27FC236}">
                <a16:creationId xmlns:a16="http://schemas.microsoft.com/office/drawing/2014/main" id="{3F7115A3-581F-438A-A4C5-E731936E37CB}"/>
              </a:ext>
              <a:ext uri="{C183D7F6-B498-43B3-948B-1728B52AA6E4}">
                <adec:decorative xmlns:adec="http://schemas.microsoft.com/office/drawing/2017/decorative" val="1"/>
              </a:ext>
            </a:extLst>
          </p:cNvPr>
          <p:cNvSpPr/>
          <p:nvPr userDrawn="1"/>
        </p:nvSpPr>
        <p:spPr bwMode="auto">
          <a:xfrm>
            <a:off x="0" y="0"/>
            <a:ext cx="12214532" cy="4816968"/>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14726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98C4-F32A-435E-A951-B4FCB3C80D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308C6A6-4A5B-482A-A5CF-0B66CC80AECA}"/>
              </a:ext>
            </a:extLst>
          </p:cNvPr>
          <p:cNvSpPr>
            <a:spLocks noGrp="1"/>
          </p:cNvSpPr>
          <p:nvPr>
            <p:ph sz="quarter" idx="10"/>
          </p:nvPr>
        </p:nvSpPr>
        <p:spPr>
          <a:xfrm>
            <a:off x="889000" y="1409700"/>
            <a:ext cx="1511300" cy="353045"/>
          </a:xfrm>
        </p:spPr>
        <p:txBody>
          <a:bodyPr/>
          <a:lstStyle/>
          <a:p>
            <a:pPr lvl="0"/>
            <a:r>
              <a:rPr lang="en-US"/>
              <a:t>Click</a:t>
            </a:r>
          </a:p>
        </p:txBody>
      </p:sp>
      <p:sp>
        <p:nvSpPr>
          <p:cNvPr id="6" name="Content Placeholder 5">
            <a:extLst>
              <a:ext uri="{FF2B5EF4-FFF2-40B4-BE49-F238E27FC236}">
                <a16:creationId xmlns:a16="http://schemas.microsoft.com/office/drawing/2014/main" id="{D33517BC-AD0A-4179-85F3-197B910CFD50}"/>
              </a:ext>
            </a:extLst>
          </p:cNvPr>
          <p:cNvSpPr>
            <a:spLocks noGrp="1"/>
          </p:cNvSpPr>
          <p:nvPr>
            <p:ph sz="quarter" idx="11"/>
          </p:nvPr>
        </p:nvSpPr>
        <p:spPr>
          <a:xfrm>
            <a:off x="889000" y="2108200"/>
            <a:ext cx="1879600" cy="353045"/>
          </a:xfrm>
        </p:spPr>
        <p:txBody>
          <a:bodyPr/>
          <a:lstStyle/>
          <a:p>
            <a:pPr lvl="0"/>
            <a:r>
              <a:rPr lang="en-US"/>
              <a:t>Click to</a:t>
            </a:r>
          </a:p>
        </p:txBody>
      </p:sp>
      <p:sp>
        <p:nvSpPr>
          <p:cNvPr id="8" name="Content Placeholder 7">
            <a:extLst>
              <a:ext uri="{FF2B5EF4-FFF2-40B4-BE49-F238E27FC236}">
                <a16:creationId xmlns:a16="http://schemas.microsoft.com/office/drawing/2014/main" id="{26D81CFC-591D-48DA-A704-129A34F6A33C}"/>
              </a:ext>
            </a:extLst>
          </p:cNvPr>
          <p:cNvSpPr>
            <a:spLocks noGrp="1"/>
          </p:cNvSpPr>
          <p:nvPr>
            <p:ph sz="quarter" idx="12"/>
          </p:nvPr>
        </p:nvSpPr>
        <p:spPr>
          <a:xfrm>
            <a:off x="889000" y="2806700"/>
            <a:ext cx="1879600" cy="353045"/>
          </a:xfrm>
        </p:spPr>
        <p:txBody>
          <a:bodyPr/>
          <a:lstStyle/>
          <a:p>
            <a:pPr lvl="0"/>
            <a:r>
              <a:rPr lang="en-US"/>
              <a:t>Click to</a:t>
            </a:r>
          </a:p>
        </p:txBody>
      </p:sp>
      <p:sp>
        <p:nvSpPr>
          <p:cNvPr id="10" name="Content Placeholder 9">
            <a:extLst>
              <a:ext uri="{FF2B5EF4-FFF2-40B4-BE49-F238E27FC236}">
                <a16:creationId xmlns:a16="http://schemas.microsoft.com/office/drawing/2014/main" id="{985109DD-56AF-4A60-A09E-8F7B64D3C85E}"/>
              </a:ext>
            </a:extLst>
          </p:cNvPr>
          <p:cNvSpPr>
            <a:spLocks noGrp="1"/>
          </p:cNvSpPr>
          <p:nvPr>
            <p:ph sz="quarter" idx="13"/>
          </p:nvPr>
        </p:nvSpPr>
        <p:spPr>
          <a:xfrm>
            <a:off x="1003300" y="3568700"/>
            <a:ext cx="22987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F302F0EB-5D52-4398-ADEE-1C56AC50C982}"/>
              </a:ext>
            </a:extLst>
          </p:cNvPr>
          <p:cNvSpPr>
            <a:spLocks noGrp="1"/>
          </p:cNvSpPr>
          <p:nvPr>
            <p:ph sz="quarter" idx="14"/>
          </p:nvPr>
        </p:nvSpPr>
        <p:spPr>
          <a:xfrm>
            <a:off x="4572000" y="1320800"/>
            <a:ext cx="22352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66701BFB-CF89-4774-B650-017B6C9F2052}"/>
              </a:ext>
            </a:extLst>
          </p:cNvPr>
          <p:cNvSpPr>
            <a:spLocks noGrp="1"/>
          </p:cNvSpPr>
          <p:nvPr>
            <p:ph sz="quarter" idx="15"/>
          </p:nvPr>
        </p:nvSpPr>
        <p:spPr>
          <a:xfrm>
            <a:off x="4749800" y="1968500"/>
            <a:ext cx="2349500" cy="352425"/>
          </a:xfrm>
        </p:spPr>
        <p:txBody>
          <a:bodyPr/>
          <a:lstStyle/>
          <a:p>
            <a:pPr lvl="0"/>
            <a:r>
              <a:rPr lang="en-US"/>
              <a:t>Click to</a:t>
            </a:r>
          </a:p>
        </p:txBody>
      </p:sp>
      <p:sp>
        <p:nvSpPr>
          <p:cNvPr id="16" name="Content Placeholder 15">
            <a:extLst>
              <a:ext uri="{FF2B5EF4-FFF2-40B4-BE49-F238E27FC236}">
                <a16:creationId xmlns:a16="http://schemas.microsoft.com/office/drawing/2014/main" id="{F01A42F3-22F4-4F59-A50D-112BB50E741B}"/>
              </a:ext>
            </a:extLst>
          </p:cNvPr>
          <p:cNvSpPr>
            <a:spLocks noGrp="1"/>
          </p:cNvSpPr>
          <p:nvPr>
            <p:ph sz="quarter" idx="16"/>
          </p:nvPr>
        </p:nvSpPr>
        <p:spPr>
          <a:xfrm>
            <a:off x="4660900" y="2460625"/>
            <a:ext cx="23495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1430F0F4-1975-4A6B-9016-E05C9F51E0A9}"/>
              </a:ext>
            </a:extLst>
          </p:cNvPr>
          <p:cNvSpPr>
            <a:spLocks noGrp="1"/>
          </p:cNvSpPr>
          <p:nvPr>
            <p:ph sz="quarter" idx="17"/>
          </p:nvPr>
        </p:nvSpPr>
        <p:spPr>
          <a:xfrm>
            <a:off x="4749800" y="3159125"/>
            <a:ext cx="2501900" cy="353045"/>
          </a:xfrm>
        </p:spPr>
        <p:txBody>
          <a:bodyPr/>
          <a:lstStyle/>
          <a:p>
            <a:pPr lvl="0"/>
            <a:r>
              <a:rPr lang="en-US"/>
              <a:t>Click to</a:t>
            </a:r>
          </a:p>
        </p:txBody>
      </p:sp>
      <p:sp>
        <p:nvSpPr>
          <p:cNvPr id="19" name="Slide Number Placeholder 1">
            <a:extLst>
              <a:ext uri="{FF2B5EF4-FFF2-40B4-BE49-F238E27FC236}">
                <a16:creationId xmlns:a16="http://schemas.microsoft.com/office/drawing/2014/main" id="{7DED051E-C22C-4513-8B64-529D12DCCDF1}"/>
              </a:ext>
            </a:extLst>
          </p:cNvPr>
          <p:cNvSpPr>
            <a:spLocks noGrp="1"/>
          </p:cNvSpPr>
          <p:nvPr>
            <p:ph type="sldNum" sz="quarter" idx="4294967295"/>
          </p:nvPr>
        </p:nvSpPr>
        <p:spPr>
          <a:xfrm>
            <a:off x="11430000" y="6553200"/>
            <a:ext cx="762000" cy="3048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pic>
        <p:nvPicPr>
          <p:cNvPr id="13" name="Picture 2">
            <a:extLst>
              <a:ext uri="{FF2B5EF4-FFF2-40B4-BE49-F238E27FC236}">
                <a16:creationId xmlns:a16="http://schemas.microsoft.com/office/drawing/2014/main" id="{EC05D627-0BC5-46DE-B5C2-1F33ACE24B50}"/>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B0CA1F7-BF60-477E-AF78-BB741F5A6ABE}"/>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chemeClr val="tx1">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9" normalizeH="0" baseline="0" noProof="0">
              <a:ln>
                <a:noFill/>
              </a:ln>
              <a:solidFill>
                <a:prstClr val="white"/>
              </a:solidFill>
              <a:effectLst/>
              <a:uLnTx/>
              <a:uFillTx/>
              <a:latin typeface="Segoe UI"/>
              <a:ea typeface="+mn-ea"/>
              <a:cs typeface="+mn-cs"/>
            </a:endParaRPr>
          </a:p>
        </p:txBody>
      </p:sp>
      <p:grpSp>
        <p:nvGrpSpPr>
          <p:cNvPr id="17" name="protection against unplanned costs">
            <a:extLst>
              <a:ext uri="{FF2B5EF4-FFF2-40B4-BE49-F238E27FC236}">
                <a16:creationId xmlns:a16="http://schemas.microsoft.com/office/drawing/2014/main" id="{008EA1AC-8BFD-4776-AD60-7FB145FDBEB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20" name="AutoShape 69">
              <a:extLst>
                <a:ext uri="{FF2B5EF4-FFF2-40B4-BE49-F238E27FC236}">
                  <a16:creationId xmlns:a16="http://schemas.microsoft.com/office/drawing/2014/main" id="{62F58288-27DD-41F2-A14E-C6FEC84330AB}"/>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71">
              <a:extLst>
                <a:ext uri="{FF2B5EF4-FFF2-40B4-BE49-F238E27FC236}">
                  <a16:creationId xmlns:a16="http://schemas.microsoft.com/office/drawing/2014/main" id="{7974B123-7E1A-4F70-8F62-BF96EFD6E437}"/>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72">
              <a:extLst>
                <a:ext uri="{FF2B5EF4-FFF2-40B4-BE49-F238E27FC236}">
                  <a16:creationId xmlns:a16="http://schemas.microsoft.com/office/drawing/2014/main" id="{9A54CB4C-1087-4F69-BF06-ACF72E1B5B19}"/>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Oval 73">
              <a:extLst>
                <a:ext uri="{FF2B5EF4-FFF2-40B4-BE49-F238E27FC236}">
                  <a16:creationId xmlns:a16="http://schemas.microsoft.com/office/drawing/2014/main" id="{E4431271-DEE5-4C4E-A002-4EC3A44E3A74}"/>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74">
              <a:extLst>
                <a:ext uri="{FF2B5EF4-FFF2-40B4-BE49-F238E27FC236}">
                  <a16:creationId xmlns:a16="http://schemas.microsoft.com/office/drawing/2014/main" id="{614674BB-6930-4CA7-A482-17FFF9BBD56B}"/>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75">
              <a:extLst>
                <a:ext uri="{FF2B5EF4-FFF2-40B4-BE49-F238E27FC236}">
                  <a16:creationId xmlns:a16="http://schemas.microsoft.com/office/drawing/2014/main" id="{DCD94099-20A3-4892-89E9-C8F273388C06}"/>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0385013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43C4-6C9F-46FE-A576-7FA3BD75B5DD}"/>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DF49850-481D-4678-9FBD-CB56665BCF09}"/>
              </a:ext>
            </a:extLst>
          </p:cNvPr>
          <p:cNvSpPr>
            <a:spLocks noGrp="1"/>
          </p:cNvSpPr>
          <p:nvPr>
            <p:ph sz="quarter" idx="10"/>
          </p:nvPr>
        </p:nvSpPr>
        <p:spPr>
          <a:xfrm>
            <a:off x="1335088" y="1798638"/>
            <a:ext cx="3041650" cy="353045"/>
          </a:xfrm>
        </p:spPr>
        <p:txBody>
          <a:bodyPr/>
          <a:lstStyle/>
          <a:p>
            <a:pPr lvl="0"/>
            <a:r>
              <a:rPr lang="en-US"/>
              <a:t>Click to edit</a:t>
            </a:r>
          </a:p>
        </p:txBody>
      </p:sp>
      <p:sp>
        <p:nvSpPr>
          <p:cNvPr id="5" name="Rectangle 4">
            <a:extLst>
              <a:ext uri="{FF2B5EF4-FFF2-40B4-BE49-F238E27FC236}">
                <a16:creationId xmlns:a16="http://schemas.microsoft.com/office/drawing/2014/main" id="{99D44E36-4323-49D2-BF14-F6150E7FBBB8}"/>
              </a:ext>
              <a:ext uri="{C183D7F6-B498-43B3-948B-1728B52AA6E4}">
                <adec:decorative xmlns:adec="http://schemas.microsoft.com/office/drawing/2017/decorative" val="1"/>
              </a:ext>
            </a:extLst>
          </p:cNvPr>
          <p:cNvSpPr/>
          <p:nvPr userDrawn="1"/>
        </p:nvSpPr>
        <p:spPr bwMode="auto">
          <a:xfrm>
            <a:off x="1163339" y="1387402"/>
            <a:ext cx="4432548" cy="4928120"/>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protection against unplanned costs">
            <a:extLst>
              <a:ext uri="{FF2B5EF4-FFF2-40B4-BE49-F238E27FC236}">
                <a16:creationId xmlns:a16="http://schemas.microsoft.com/office/drawing/2014/main" id="{847C8F2D-FA13-4F2A-843E-91A9FC92854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7" name="AutoShape 69">
              <a:extLst>
                <a:ext uri="{FF2B5EF4-FFF2-40B4-BE49-F238E27FC236}">
                  <a16:creationId xmlns:a16="http://schemas.microsoft.com/office/drawing/2014/main" id="{C223C487-962C-4F3A-955F-795DAD5B8284}"/>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1">
              <a:extLst>
                <a:ext uri="{FF2B5EF4-FFF2-40B4-BE49-F238E27FC236}">
                  <a16:creationId xmlns:a16="http://schemas.microsoft.com/office/drawing/2014/main" id="{815164E2-5D45-4FBD-98B9-6E48EC8722B1}"/>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2">
              <a:extLst>
                <a:ext uri="{FF2B5EF4-FFF2-40B4-BE49-F238E27FC236}">
                  <a16:creationId xmlns:a16="http://schemas.microsoft.com/office/drawing/2014/main" id="{24051D07-1BF0-4539-BBB7-99295C4CD25A}"/>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73">
              <a:extLst>
                <a:ext uri="{FF2B5EF4-FFF2-40B4-BE49-F238E27FC236}">
                  <a16:creationId xmlns:a16="http://schemas.microsoft.com/office/drawing/2014/main" id="{CEF34C3F-A06A-4DD6-9434-4396EF63113F}"/>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4">
              <a:extLst>
                <a:ext uri="{FF2B5EF4-FFF2-40B4-BE49-F238E27FC236}">
                  <a16:creationId xmlns:a16="http://schemas.microsoft.com/office/drawing/2014/main" id="{A86601BF-55D3-458D-BD8C-41E28AE9D402}"/>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5">
              <a:extLst>
                <a:ext uri="{FF2B5EF4-FFF2-40B4-BE49-F238E27FC236}">
                  <a16:creationId xmlns:a16="http://schemas.microsoft.com/office/drawing/2014/main" id="{9E80CF90-15D5-4AD3-A5CA-91999EF05EC5}"/>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37660993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21B2A90-A893-4D83-9B9F-381CE75C995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 b="-12"/>
          <a:stretch/>
        </p:blipFill>
        <p:spPr>
          <a:xfrm>
            <a:off x="0" y="-608152"/>
            <a:ext cx="12192000" cy="6858000"/>
          </a:xfrm>
          <a:prstGeom prst="rect">
            <a:avLst/>
          </a:prstGeom>
        </p:spPr>
      </p:pic>
      <p:sp>
        <p:nvSpPr>
          <p:cNvPr id="2" name="Title 1">
            <a:extLst>
              <a:ext uri="{FF2B5EF4-FFF2-40B4-BE49-F238E27FC236}">
                <a16:creationId xmlns:a16="http://schemas.microsoft.com/office/drawing/2014/main" id="{D707AA2F-FCFA-4174-BFD0-6E6C9D30DB3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AA7BD1-FDAA-49D4-9BB1-5EF43DCBC403}"/>
              </a:ext>
            </a:extLst>
          </p:cNvPr>
          <p:cNvSpPr>
            <a:spLocks noGrp="1"/>
          </p:cNvSpPr>
          <p:nvPr>
            <p:ph sz="quarter" idx="10"/>
          </p:nvPr>
        </p:nvSpPr>
        <p:spPr>
          <a:xfrm>
            <a:off x="711200" y="1485900"/>
            <a:ext cx="2705100" cy="353045"/>
          </a:xfrm>
        </p:spPr>
        <p:txBody>
          <a:bodyPr/>
          <a:lstStyle/>
          <a:p>
            <a:pPr lvl="0"/>
            <a:r>
              <a:rPr lang="en-US"/>
              <a:t>Click to</a:t>
            </a:r>
          </a:p>
        </p:txBody>
      </p:sp>
      <p:sp>
        <p:nvSpPr>
          <p:cNvPr id="6" name="Content Placeholder 5">
            <a:extLst>
              <a:ext uri="{FF2B5EF4-FFF2-40B4-BE49-F238E27FC236}">
                <a16:creationId xmlns:a16="http://schemas.microsoft.com/office/drawing/2014/main" id="{0676F3FB-DE2D-4B2A-876B-213CF5216B10}"/>
              </a:ext>
            </a:extLst>
          </p:cNvPr>
          <p:cNvSpPr>
            <a:spLocks noGrp="1"/>
          </p:cNvSpPr>
          <p:nvPr>
            <p:ph sz="quarter" idx="11"/>
          </p:nvPr>
        </p:nvSpPr>
        <p:spPr>
          <a:xfrm>
            <a:off x="3746500" y="1485900"/>
            <a:ext cx="2044700" cy="353045"/>
          </a:xfrm>
        </p:spPr>
        <p:txBody>
          <a:bodyPr/>
          <a:lstStyle/>
          <a:p>
            <a:pPr lvl="0"/>
            <a:r>
              <a:rPr lang="en-US"/>
              <a:t>Click to</a:t>
            </a:r>
          </a:p>
        </p:txBody>
      </p:sp>
      <p:sp>
        <p:nvSpPr>
          <p:cNvPr id="8" name="Content Placeholder 7">
            <a:extLst>
              <a:ext uri="{FF2B5EF4-FFF2-40B4-BE49-F238E27FC236}">
                <a16:creationId xmlns:a16="http://schemas.microsoft.com/office/drawing/2014/main" id="{40C61850-0FB7-4628-B66A-4CE0ED8FCFE3}"/>
              </a:ext>
            </a:extLst>
          </p:cNvPr>
          <p:cNvSpPr>
            <a:spLocks noGrp="1"/>
          </p:cNvSpPr>
          <p:nvPr>
            <p:ph sz="quarter" idx="12"/>
          </p:nvPr>
        </p:nvSpPr>
        <p:spPr>
          <a:xfrm>
            <a:off x="6235700" y="1485900"/>
            <a:ext cx="1701800" cy="352425"/>
          </a:xfrm>
        </p:spPr>
        <p:txBody>
          <a:bodyPr/>
          <a:lstStyle/>
          <a:p>
            <a:pPr lvl="0"/>
            <a:r>
              <a:rPr lang="en-US"/>
              <a:t>Click to</a:t>
            </a:r>
          </a:p>
        </p:txBody>
      </p:sp>
      <p:sp>
        <p:nvSpPr>
          <p:cNvPr id="10" name="Content Placeholder 9">
            <a:extLst>
              <a:ext uri="{FF2B5EF4-FFF2-40B4-BE49-F238E27FC236}">
                <a16:creationId xmlns:a16="http://schemas.microsoft.com/office/drawing/2014/main" id="{46DF57C9-C771-4015-9686-881E175B5F5B}"/>
              </a:ext>
            </a:extLst>
          </p:cNvPr>
          <p:cNvSpPr>
            <a:spLocks noGrp="1"/>
          </p:cNvSpPr>
          <p:nvPr>
            <p:ph sz="quarter" idx="13"/>
          </p:nvPr>
        </p:nvSpPr>
        <p:spPr>
          <a:xfrm>
            <a:off x="711200" y="2641600"/>
            <a:ext cx="21590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928F7E1C-0D0D-4507-8179-3462F3A86F55}"/>
              </a:ext>
            </a:extLst>
          </p:cNvPr>
          <p:cNvSpPr>
            <a:spLocks noGrp="1"/>
          </p:cNvSpPr>
          <p:nvPr>
            <p:ph sz="quarter" idx="14"/>
          </p:nvPr>
        </p:nvSpPr>
        <p:spPr>
          <a:xfrm>
            <a:off x="3556000" y="2641600"/>
            <a:ext cx="20447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261D032F-E6D5-474C-BD7D-70F0DD8A85FE}"/>
              </a:ext>
            </a:extLst>
          </p:cNvPr>
          <p:cNvSpPr>
            <a:spLocks noGrp="1"/>
          </p:cNvSpPr>
          <p:nvPr>
            <p:ph sz="quarter" idx="15"/>
          </p:nvPr>
        </p:nvSpPr>
        <p:spPr>
          <a:xfrm>
            <a:off x="6235700" y="2641600"/>
            <a:ext cx="2044700" cy="353045"/>
          </a:xfrm>
        </p:spPr>
        <p:txBody>
          <a:bodyPr/>
          <a:lstStyle/>
          <a:p>
            <a:pPr lvl="0"/>
            <a:r>
              <a:rPr lang="en-US"/>
              <a:t>Click to</a:t>
            </a:r>
          </a:p>
        </p:txBody>
      </p:sp>
      <p:sp>
        <p:nvSpPr>
          <p:cNvPr id="16" name="Content Placeholder 15">
            <a:extLst>
              <a:ext uri="{FF2B5EF4-FFF2-40B4-BE49-F238E27FC236}">
                <a16:creationId xmlns:a16="http://schemas.microsoft.com/office/drawing/2014/main" id="{17A6FDDF-A0C1-41F2-8AF2-AB8F8EDBE9E3}"/>
              </a:ext>
            </a:extLst>
          </p:cNvPr>
          <p:cNvSpPr>
            <a:spLocks noGrp="1"/>
          </p:cNvSpPr>
          <p:nvPr>
            <p:ph sz="quarter" idx="16"/>
          </p:nvPr>
        </p:nvSpPr>
        <p:spPr>
          <a:xfrm>
            <a:off x="952500" y="3784600"/>
            <a:ext cx="2324100" cy="353045"/>
          </a:xfrm>
        </p:spPr>
        <p:txBody>
          <a:bodyPr/>
          <a:lstStyle/>
          <a:p>
            <a:pPr lvl="0"/>
            <a:r>
              <a:rPr lang="en-US"/>
              <a:t>Click to</a:t>
            </a:r>
          </a:p>
        </p:txBody>
      </p:sp>
      <p:sp>
        <p:nvSpPr>
          <p:cNvPr id="18" name="Content Placeholder 17">
            <a:extLst>
              <a:ext uri="{FF2B5EF4-FFF2-40B4-BE49-F238E27FC236}">
                <a16:creationId xmlns:a16="http://schemas.microsoft.com/office/drawing/2014/main" id="{C2BA3C9E-3117-43BF-9757-5777B47EFA89}"/>
              </a:ext>
            </a:extLst>
          </p:cNvPr>
          <p:cNvSpPr>
            <a:spLocks noGrp="1"/>
          </p:cNvSpPr>
          <p:nvPr>
            <p:ph sz="quarter" idx="17"/>
          </p:nvPr>
        </p:nvSpPr>
        <p:spPr>
          <a:xfrm>
            <a:off x="3924300" y="3784600"/>
            <a:ext cx="2171700" cy="352425"/>
          </a:xfrm>
        </p:spPr>
        <p:txBody>
          <a:bodyPr/>
          <a:lstStyle/>
          <a:p>
            <a:pPr lvl="0"/>
            <a:r>
              <a:rPr lang="en-US"/>
              <a:t>Click to</a:t>
            </a:r>
          </a:p>
        </p:txBody>
      </p:sp>
      <p:sp>
        <p:nvSpPr>
          <p:cNvPr id="20" name="Content Placeholder 19">
            <a:extLst>
              <a:ext uri="{FF2B5EF4-FFF2-40B4-BE49-F238E27FC236}">
                <a16:creationId xmlns:a16="http://schemas.microsoft.com/office/drawing/2014/main" id="{5CCB231C-4A63-4D00-9A81-4BFEBF410BBB}"/>
              </a:ext>
            </a:extLst>
          </p:cNvPr>
          <p:cNvSpPr>
            <a:spLocks noGrp="1"/>
          </p:cNvSpPr>
          <p:nvPr>
            <p:ph sz="quarter" idx="18"/>
          </p:nvPr>
        </p:nvSpPr>
        <p:spPr>
          <a:xfrm>
            <a:off x="6554788" y="3784600"/>
            <a:ext cx="2171700" cy="352425"/>
          </a:xfrm>
        </p:spPr>
        <p:txBody>
          <a:bodyPr/>
          <a:lstStyle/>
          <a:p>
            <a:pPr lvl="0"/>
            <a:r>
              <a:rPr lang="en-US"/>
              <a:t>Click to</a:t>
            </a:r>
          </a:p>
        </p:txBody>
      </p:sp>
      <p:sp>
        <p:nvSpPr>
          <p:cNvPr id="22" name="Content Placeholder 21">
            <a:extLst>
              <a:ext uri="{FF2B5EF4-FFF2-40B4-BE49-F238E27FC236}">
                <a16:creationId xmlns:a16="http://schemas.microsoft.com/office/drawing/2014/main" id="{63506E4E-FFE2-491C-95DC-2078C5CAE149}"/>
              </a:ext>
            </a:extLst>
          </p:cNvPr>
          <p:cNvSpPr>
            <a:spLocks noGrp="1"/>
          </p:cNvSpPr>
          <p:nvPr>
            <p:ph sz="quarter" idx="19"/>
          </p:nvPr>
        </p:nvSpPr>
        <p:spPr>
          <a:xfrm>
            <a:off x="1104900" y="4533900"/>
            <a:ext cx="2311400" cy="353045"/>
          </a:xfrm>
        </p:spPr>
        <p:txBody>
          <a:bodyPr/>
          <a:lstStyle/>
          <a:p>
            <a:pPr lvl="0"/>
            <a:r>
              <a:rPr lang="en-US"/>
              <a:t>Click to</a:t>
            </a:r>
          </a:p>
        </p:txBody>
      </p:sp>
      <p:sp>
        <p:nvSpPr>
          <p:cNvPr id="24" name="Content Placeholder 23">
            <a:extLst>
              <a:ext uri="{FF2B5EF4-FFF2-40B4-BE49-F238E27FC236}">
                <a16:creationId xmlns:a16="http://schemas.microsoft.com/office/drawing/2014/main" id="{B200ED16-B285-43D4-9F71-66F0B699D4ED}"/>
              </a:ext>
            </a:extLst>
          </p:cNvPr>
          <p:cNvSpPr>
            <a:spLocks noGrp="1"/>
          </p:cNvSpPr>
          <p:nvPr>
            <p:ph sz="quarter" idx="20"/>
          </p:nvPr>
        </p:nvSpPr>
        <p:spPr>
          <a:xfrm>
            <a:off x="4267200" y="4533900"/>
            <a:ext cx="2070100" cy="353045"/>
          </a:xfrm>
        </p:spPr>
        <p:txBody>
          <a:bodyPr/>
          <a:lstStyle/>
          <a:p>
            <a:pPr lvl="0"/>
            <a:r>
              <a:rPr lang="en-US"/>
              <a:t>Click to</a:t>
            </a:r>
          </a:p>
        </p:txBody>
      </p:sp>
      <p:grpSp>
        <p:nvGrpSpPr>
          <p:cNvPr id="17" name="protection against unplanned costs">
            <a:extLst>
              <a:ext uri="{FF2B5EF4-FFF2-40B4-BE49-F238E27FC236}">
                <a16:creationId xmlns:a16="http://schemas.microsoft.com/office/drawing/2014/main" id="{481AEF24-85F0-4BC6-97E5-226AE248AA96}"/>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19" name="AutoShape 69">
              <a:extLst>
                <a:ext uri="{FF2B5EF4-FFF2-40B4-BE49-F238E27FC236}">
                  <a16:creationId xmlns:a16="http://schemas.microsoft.com/office/drawing/2014/main" id="{0A870DFB-D777-472D-A446-B832BC407556}"/>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71">
              <a:extLst>
                <a:ext uri="{FF2B5EF4-FFF2-40B4-BE49-F238E27FC236}">
                  <a16:creationId xmlns:a16="http://schemas.microsoft.com/office/drawing/2014/main" id="{440C644D-E2CB-4158-ABF8-AD00C57848EF}"/>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72">
              <a:extLst>
                <a:ext uri="{FF2B5EF4-FFF2-40B4-BE49-F238E27FC236}">
                  <a16:creationId xmlns:a16="http://schemas.microsoft.com/office/drawing/2014/main" id="{1F73C420-AD60-4ECC-B7EA-803B9F2B261D}"/>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73">
              <a:extLst>
                <a:ext uri="{FF2B5EF4-FFF2-40B4-BE49-F238E27FC236}">
                  <a16:creationId xmlns:a16="http://schemas.microsoft.com/office/drawing/2014/main" id="{A72D35A4-9AF3-4556-B57F-CC942456D2C6}"/>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74">
              <a:extLst>
                <a:ext uri="{FF2B5EF4-FFF2-40B4-BE49-F238E27FC236}">
                  <a16:creationId xmlns:a16="http://schemas.microsoft.com/office/drawing/2014/main" id="{1E6E560C-354C-47DD-B4AA-DD96F5E27141}"/>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75">
              <a:extLst>
                <a:ext uri="{FF2B5EF4-FFF2-40B4-BE49-F238E27FC236}">
                  <a16:creationId xmlns:a16="http://schemas.microsoft.com/office/drawing/2014/main" id="{6B54421F-DBDF-4F00-ABC3-F197328D520D}"/>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0253813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01F4-DC79-4762-8FDE-629DA4F8838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CD98E32-13A9-4C74-97C7-1F65CFD80650}"/>
              </a:ext>
            </a:extLst>
          </p:cNvPr>
          <p:cNvSpPr>
            <a:spLocks noGrp="1"/>
          </p:cNvSpPr>
          <p:nvPr>
            <p:ph sz="quarter" idx="10"/>
          </p:nvPr>
        </p:nvSpPr>
        <p:spPr>
          <a:xfrm>
            <a:off x="571500" y="1485900"/>
            <a:ext cx="30861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6C2B6165-C51C-460A-B100-370DCDFD69F4}"/>
              </a:ext>
            </a:extLst>
          </p:cNvPr>
          <p:cNvSpPr>
            <a:spLocks noGrp="1"/>
          </p:cNvSpPr>
          <p:nvPr>
            <p:ph sz="quarter" idx="11"/>
          </p:nvPr>
        </p:nvSpPr>
        <p:spPr>
          <a:xfrm>
            <a:off x="571500" y="2235200"/>
            <a:ext cx="3086100" cy="353045"/>
          </a:xfrm>
        </p:spPr>
        <p:txBody>
          <a:bodyPr/>
          <a:lstStyle/>
          <a:p>
            <a:pPr lvl="0"/>
            <a:r>
              <a:rPr lang="en-US"/>
              <a:t>Click to edit</a:t>
            </a:r>
          </a:p>
        </p:txBody>
      </p:sp>
      <p:pic>
        <p:nvPicPr>
          <p:cNvPr id="5" name="Picture 4">
            <a:extLst>
              <a:ext uri="{FF2B5EF4-FFF2-40B4-BE49-F238E27FC236}">
                <a16:creationId xmlns:a16="http://schemas.microsoft.com/office/drawing/2014/main" id="{39DE0CC2-CE9E-4849-9828-5FE096AD120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 b="-12"/>
          <a:stretch/>
        </p:blipFill>
        <p:spPr>
          <a:xfrm>
            <a:off x="0" y="0"/>
            <a:ext cx="12192000" cy="6858000"/>
          </a:xfrm>
          <a:prstGeom prst="rect">
            <a:avLst/>
          </a:prstGeom>
        </p:spPr>
      </p:pic>
      <p:sp>
        <p:nvSpPr>
          <p:cNvPr id="7" name="Rectangle 6">
            <a:extLst>
              <a:ext uri="{FF2B5EF4-FFF2-40B4-BE49-F238E27FC236}">
                <a16:creationId xmlns:a16="http://schemas.microsoft.com/office/drawing/2014/main" id="{F1C3B933-4F05-42C5-80EF-2E0869F02A88}"/>
              </a:ext>
              <a:ext uri="{C183D7F6-B498-43B3-948B-1728B52AA6E4}">
                <adec:decorative xmlns:adec="http://schemas.microsoft.com/office/drawing/2017/decorative" val="1"/>
              </a:ext>
            </a:extLst>
          </p:cNvPr>
          <p:cNvSpPr/>
          <p:nvPr userDrawn="1"/>
        </p:nvSpPr>
        <p:spPr bwMode="auto">
          <a:xfrm>
            <a:off x="0" y="-31608"/>
            <a:ext cx="12192000" cy="4816968"/>
          </a:xfrm>
          <a:prstGeom prst="rect">
            <a:avLst/>
          </a:prstGeom>
          <a:gradFill>
            <a:gsLst>
              <a:gs pos="0">
                <a:srgbClr val="000000"/>
              </a:gs>
              <a:gs pos="53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protection against unplanned costs">
            <a:extLst>
              <a:ext uri="{FF2B5EF4-FFF2-40B4-BE49-F238E27FC236}">
                <a16:creationId xmlns:a16="http://schemas.microsoft.com/office/drawing/2014/main" id="{AE0E6F99-0337-415F-9E08-7D8D82D9FF93}"/>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9" name="AutoShape 69">
              <a:extLst>
                <a:ext uri="{FF2B5EF4-FFF2-40B4-BE49-F238E27FC236}">
                  <a16:creationId xmlns:a16="http://schemas.microsoft.com/office/drawing/2014/main" id="{3AC8E87F-3EC2-489A-A6DF-78BCF4C4379E}"/>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1">
              <a:extLst>
                <a:ext uri="{FF2B5EF4-FFF2-40B4-BE49-F238E27FC236}">
                  <a16:creationId xmlns:a16="http://schemas.microsoft.com/office/drawing/2014/main" id="{FD4AED2D-3976-43A2-A6EA-339761D03855}"/>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72">
              <a:extLst>
                <a:ext uri="{FF2B5EF4-FFF2-40B4-BE49-F238E27FC236}">
                  <a16:creationId xmlns:a16="http://schemas.microsoft.com/office/drawing/2014/main" id="{60E04881-CBEA-4EC1-819C-34E540EE3A36}"/>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Oval 73">
              <a:extLst>
                <a:ext uri="{FF2B5EF4-FFF2-40B4-BE49-F238E27FC236}">
                  <a16:creationId xmlns:a16="http://schemas.microsoft.com/office/drawing/2014/main" id="{F7A5D8C2-8857-4122-A269-CF09AA71A65B}"/>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4">
              <a:extLst>
                <a:ext uri="{FF2B5EF4-FFF2-40B4-BE49-F238E27FC236}">
                  <a16:creationId xmlns:a16="http://schemas.microsoft.com/office/drawing/2014/main" id="{0D0044F3-B9C7-4644-8FDE-61B8FD2E5EA9}"/>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5">
              <a:extLst>
                <a:ext uri="{FF2B5EF4-FFF2-40B4-BE49-F238E27FC236}">
                  <a16:creationId xmlns:a16="http://schemas.microsoft.com/office/drawing/2014/main" id="{0AFF096C-C362-46D8-B04E-E9BB7FDC1AF0}"/>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300000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7F34-2734-4563-90AC-4C966081A4E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0536D1A-A4C2-48E9-939F-A7DFE90CF761}"/>
              </a:ext>
            </a:extLst>
          </p:cNvPr>
          <p:cNvSpPr>
            <a:spLocks noGrp="1"/>
          </p:cNvSpPr>
          <p:nvPr>
            <p:ph sz="quarter" idx="10"/>
          </p:nvPr>
        </p:nvSpPr>
        <p:spPr>
          <a:xfrm>
            <a:off x="863600" y="2298700"/>
            <a:ext cx="3327400" cy="353045"/>
          </a:xfrm>
        </p:spPr>
        <p:txBody>
          <a:bodyPr/>
          <a:lstStyle/>
          <a:p>
            <a:pPr lvl="0"/>
            <a:r>
              <a:rPr lang="en-US"/>
              <a:t>Click to edit</a:t>
            </a:r>
          </a:p>
        </p:txBody>
      </p:sp>
      <p:sp>
        <p:nvSpPr>
          <p:cNvPr id="5" name="Rectangle 4">
            <a:extLst>
              <a:ext uri="{FF2B5EF4-FFF2-40B4-BE49-F238E27FC236}">
                <a16:creationId xmlns:a16="http://schemas.microsoft.com/office/drawing/2014/main" id="{3F1B70FB-D2E9-4E51-8834-D3003B6EF35A}"/>
              </a:ext>
              <a:ext uri="{C183D7F6-B498-43B3-948B-1728B52AA6E4}">
                <adec:decorative xmlns:adec="http://schemas.microsoft.com/office/drawing/2017/decorative" val="1"/>
              </a:ext>
            </a:extLst>
          </p:cNvPr>
          <p:cNvSpPr/>
          <p:nvPr userDrawn="1"/>
        </p:nvSpPr>
        <p:spPr bwMode="auto">
          <a:xfrm>
            <a:off x="6675373" y="1387400"/>
            <a:ext cx="4432548" cy="4928121"/>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FCC3D1-E64C-4F0E-B103-B7B957490280}"/>
              </a:ext>
              <a:ext uri="{C183D7F6-B498-43B3-948B-1728B52AA6E4}">
                <adec:decorative xmlns:adec="http://schemas.microsoft.com/office/drawing/2017/decorative" val="1"/>
              </a:ext>
            </a:extLst>
          </p:cNvPr>
          <p:cNvSpPr/>
          <p:nvPr userDrawn="1"/>
        </p:nvSpPr>
        <p:spPr bwMode="auto">
          <a:xfrm>
            <a:off x="6327410" y="2775096"/>
            <a:ext cx="4432548" cy="1868042"/>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protection against unplanned costs">
            <a:extLst>
              <a:ext uri="{FF2B5EF4-FFF2-40B4-BE49-F238E27FC236}">
                <a16:creationId xmlns:a16="http://schemas.microsoft.com/office/drawing/2014/main" id="{E65932A0-8AAA-487D-922A-207FA8334190}"/>
              </a:ext>
              <a:ext uri="{C183D7F6-B498-43B3-948B-1728B52AA6E4}">
                <adec:decorative xmlns:adec="http://schemas.microsoft.com/office/drawing/2017/decorative" val="1"/>
              </a:ext>
            </a:extLst>
          </p:cNvPr>
          <p:cNvGrpSpPr>
            <a:grpSpLocks noChangeAspect="1"/>
          </p:cNvGrpSpPr>
          <p:nvPr userDrawn="1"/>
        </p:nvGrpSpPr>
        <p:grpSpPr bwMode="auto">
          <a:xfrm>
            <a:off x="11412539" y="206747"/>
            <a:ext cx="545608" cy="545608"/>
            <a:chOff x="4596" y="773"/>
            <a:chExt cx="260" cy="260"/>
          </a:xfrm>
          <a:effectLst>
            <a:outerShdw blurRad="304800" dist="38100" dir="5400000" algn="t" rotWithShape="0">
              <a:schemeClr val="tx2">
                <a:lumMod val="60000"/>
                <a:lumOff val="40000"/>
                <a:alpha val="40000"/>
              </a:schemeClr>
            </a:outerShdw>
          </a:effectLst>
        </p:grpSpPr>
        <p:sp>
          <p:nvSpPr>
            <p:cNvPr id="8" name="AutoShape 69">
              <a:extLst>
                <a:ext uri="{FF2B5EF4-FFF2-40B4-BE49-F238E27FC236}">
                  <a16:creationId xmlns:a16="http://schemas.microsoft.com/office/drawing/2014/main" id="{1FBC069D-E3CB-446A-8111-CC89579E2F53}"/>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1">
              <a:extLst>
                <a:ext uri="{FF2B5EF4-FFF2-40B4-BE49-F238E27FC236}">
                  <a16:creationId xmlns:a16="http://schemas.microsoft.com/office/drawing/2014/main" id="{05B5D3FB-2AAC-4A93-91EC-5DD807814B1F}"/>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72">
              <a:extLst>
                <a:ext uri="{FF2B5EF4-FFF2-40B4-BE49-F238E27FC236}">
                  <a16:creationId xmlns:a16="http://schemas.microsoft.com/office/drawing/2014/main" id="{42374F25-DDA0-4DED-A180-D03E1FDE07D0}"/>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Oval 73">
              <a:extLst>
                <a:ext uri="{FF2B5EF4-FFF2-40B4-BE49-F238E27FC236}">
                  <a16:creationId xmlns:a16="http://schemas.microsoft.com/office/drawing/2014/main" id="{0886DF3F-75D4-4729-BACF-65FAE4B806F4}"/>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74">
              <a:extLst>
                <a:ext uri="{FF2B5EF4-FFF2-40B4-BE49-F238E27FC236}">
                  <a16:creationId xmlns:a16="http://schemas.microsoft.com/office/drawing/2014/main" id="{99E44CE0-B181-4EEA-A681-9CE852C350E5}"/>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75">
              <a:extLst>
                <a:ext uri="{FF2B5EF4-FFF2-40B4-BE49-F238E27FC236}">
                  <a16:creationId xmlns:a16="http://schemas.microsoft.com/office/drawing/2014/main" id="{454C02EA-902B-4EB6-AD40-0AE11C82BC32}"/>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82885039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2.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2.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2.emf"/><Relationship Id="rId5" Type="http://schemas.openxmlformats.org/officeDocument/2006/relationships/slideLayout" Target="../slideLayouts/slideLayout50.xml"/><Relationship Id="rId10" Type="http://schemas.openxmlformats.org/officeDocument/2006/relationships/theme" Target="../theme/theme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80.xml"/><Relationship Id="rId21" Type="http://schemas.openxmlformats.org/officeDocument/2006/relationships/slideLayout" Target="../slideLayouts/slideLayout75.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63" Type="http://schemas.openxmlformats.org/officeDocument/2006/relationships/slideLayout" Target="../slideLayouts/slideLayout117.xml"/><Relationship Id="rId68" Type="http://schemas.openxmlformats.org/officeDocument/2006/relationships/slideLayout" Target="../slideLayouts/slideLayout122.xml"/><Relationship Id="rId16" Type="http://schemas.openxmlformats.org/officeDocument/2006/relationships/slideLayout" Target="../slideLayouts/slideLayout70.xml"/><Relationship Id="rId11" Type="http://schemas.openxmlformats.org/officeDocument/2006/relationships/slideLayout" Target="../slideLayouts/slideLayout65.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53" Type="http://schemas.openxmlformats.org/officeDocument/2006/relationships/slideLayout" Target="../slideLayouts/slideLayout107.xml"/><Relationship Id="rId58" Type="http://schemas.openxmlformats.org/officeDocument/2006/relationships/slideLayout" Target="../slideLayouts/slideLayout112.xml"/><Relationship Id="rId74" Type="http://schemas.openxmlformats.org/officeDocument/2006/relationships/slideLayout" Target="../slideLayouts/slideLayout128.xml"/><Relationship Id="rId79" Type="http://schemas.openxmlformats.org/officeDocument/2006/relationships/slideLayout" Target="../slideLayouts/slideLayout133.xml"/><Relationship Id="rId5" Type="http://schemas.openxmlformats.org/officeDocument/2006/relationships/slideLayout" Target="../slideLayouts/slideLayout59.xml"/><Relationship Id="rId61" Type="http://schemas.openxmlformats.org/officeDocument/2006/relationships/slideLayout" Target="../slideLayouts/slideLayout115.xml"/><Relationship Id="rId82" Type="http://schemas.openxmlformats.org/officeDocument/2006/relationships/image" Target="../media/image4.png"/><Relationship Id="rId19" Type="http://schemas.openxmlformats.org/officeDocument/2006/relationships/slideLayout" Target="../slideLayouts/slideLayout7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slideLayout" Target="../slideLayouts/slideLayout110.xml"/><Relationship Id="rId64" Type="http://schemas.openxmlformats.org/officeDocument/2006/relationships/slideLayout" Target="../slideLayouts/slideLayout118.xml"/><Relationship Id="rId69" Type="http://schemas.openxmlformats.org/officeDocument/2006/relationships/slideLayout" Target="../slideLayouts/slideLayout123.xml"/><Relationship Id="rId77" Type="http://schemas.openxmlformats.org/officeDocument/2006/relationships/slideLayout" Target="../slideLayouts/slideLayout131.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72" Type="http://schemas.openxmlformats.org/officeDocument/2006/relationships/slideLayout" Target="../slideLayouts/slideLayout126.xml"/><Relationship Id="rId80" Type="http://schemas.openxmlformats.org/officeDocument/2006/relationships/theme" Target="../theme/theme6.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59" Type="http://schemas.openxmlformats.org/officeDocument/2006/relationships/slideLayout" Target="../slideLayouts/slideLayout113.xml"/><Relationship Id="rId67" Type="http://schemas.openxmlformats.org/officeDocument/2006/relationships/slideLayout" Target="../slideLayouts/slideLayout121.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62" Type="http://schemas.openxmlformats.org/officeDocument/2006/relationships/slideLayout" Target="../slideLayouts/slideLayout116.xml"/><Relationship Id="rId70" Type="http://schemas.openxmlformats.org/officeDocument/2006/relationships/slideLayout" Target="../slideLayouts/slideLayout124.xml"/><Relationship Id="rId75" Type="http://schemas.openxmlformats.org/officeDocument/2006/relationships/slideLayout" Target="../slideLayouts/slideLayout129.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slideLayout" Target="../slideLayouts/slideLayout111.xml"/><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60" Type="http://schemas.openxmlformats.org/officeDocument/2006/relationships/slideLayout" Target="../slideLayouts/slideLayout114.xml"/><Relationship Id="rId65" Type="http://schemas.openxmlformats.org/officeDocument/2006/relationships/slideLayout" Target="../slideLayouts/slideLayout119.xml"/><Relationship Id="rId73" Type="http://schemas.openxmlformats.org/officeDocument/2006/relationships/slideLayout" Target="../slideLayouts/slideLayout127.xml"/><Relationship Id="rId78" Type="http://schemas.openxmlformats.org/officeDocument/2006/relationships/slideLayout" Target="../slideLayouts/slideLayout132.xml"/><Relationship Id="rId81" Type="http://schemas.openxmlformats.org/officeDocument/2006/relationships/image" Target="../media/image3.emf"/><Relationship Id="rId4" Type="http://schemas.openxmlformats.org/officeDocument/2006/relationships/slideLayout" Target="../slideLayouts/slideLayout58.xml"/><Relationship Id="rId9" Type="http://schemas.openxmlformats.org/officeDocument/2006/relationships/slideLayout" Target="../slideLayouts/slideLayout63.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9" Type="http://schemas.openxmlformats.org/officeDocument/2006/relationships/slideLayout" Target="../slideLayouts/slideLayout93.xml"/><Relationship Id="rId34" Type="http://schemas.openxmlformats.org/officeDocument/2006/relationships/slideLayout" Target="../slideLayouts/slideLayout88.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6" Type="http://schemas.openxmlformats.org/officeDocument/2006/relationships/slideLayout" Target="../slideLayouts/slideLayout130.xml"/><Relationship Id="rId7" Type="http://schemas.openxmlformats.org/officeDocument/2006/relationships/slideLayout" Target="../slideLayouts/slideLayout61.xml"/><Relationship Id="rId71" Type="http://schemas.openxmlformats.org/officeDocument/2006/relationships/slideLayout" Target="../slideLayouts/slideLayout125.xml"/><Relationship Id="rId2" Type="http://schemas.openxmlformats.org/officeDocument/2006/relationships/slideLayout" Target="../slideLayouts/slideLayout56.xml"/><Relationship Id="rId29" Type="http://schemas.openxmlformats.org/officeDocument/2006/relationships/slideLayout" Target="../slideLayouts/slideLayout83.xml"/><Relationship Id="rId24" Type="http://schemas.openxmlformats.org/officeDocument/2006/relationships/slideLayout" Target="../slideLayouts/slideLayout78.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66"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53029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14449962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97"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8448667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3327026"/>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99"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7174178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2277080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 id="2147483779" r:id="rId60"/>
    <p:sldLayoutId id="2147483780" r:id="rId61"/>
    <p:sldLayoutId id="2147483781" r:id="rId62"/>
    <p:sldLayoutId id="2147483782" r:id="rId63"/>
    <p:sldLayoutId id="2147483783" r:id="rId64"/>
    <p:sldLayoutId id="2147483784" r:id="rId65"/>
    <p:sldLayoutId id="2147483785" r:id="rId66"/>
    <p:sldLayoutId id="2147483786" r:id="rId67"/>
    <p:sldLayoutId id="2147483787" r:id="rId68"/>
    <p:sldLayoutId id="2147483788" r:id="rId69"/>
    <p:sldLayoutId id="2147483789" r:id="rId70"/>
    <p:sldLayoutId id="2147483790" r:id="rId71"/>
    <p:sldLayoutId id="2147483791" r:id="rId72"/>
    <p:sldLayoutId id="2147483792" r:id="rId73"/>
    <p:sldLayoutId id="2147483793" r:id="rId74"/>
    <p:sldLayoutId id="2147483794" r:id="rId75"/>
    <p:sldLayoutId id="2147483795" r:id="rId76"/>
    <p:sldLayoutId id="2147483796" r:id="rId77"/>
    <p:sldLayoutId id="2147483797" r:id="rId78"/>
    <p:sldLayoutId id="2147483798" r:id="rId7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6.png"/><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0.png"/><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7.png"/><Relationship Id="rId2" Type="http://schemas.openxmlformats.org/officeDocument/2006/relationships/diagramData" Target="../diagrams/data6.xml"/><Relationship Id="rId1" Type="http://schemas.openxmlformats.org/officeDocument/2006/relationships/slideLayout" Target="../slideLayouts/slideLayout2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04.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5" Type="http://schemas.microsoft.com/office/2007/relationships/hdphoto" Target="../media/hdphoto6.wdp"/><Relationship Id="rId10" Type="http://schemas.openxmlformats.org/officeDocument/2006/relationships/image" Target="../media/image37.png"/><Relationship Id="rId4" Type="http://schemas.microsoft.com/office/2007/relationships/hdphoto" Target="../media/hdphoto4.wdp"/><Relationship Id="rId9" Type="http://schemas.microsoft.com/office/2007/relationships/hdphoto" Target="../media/hdphoto5.wdp"/><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3.emf"/><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Data" Target="../diagrams/data1.xml"/><Relationship Id="rId5" Type="http://schemas.openxmlformats.org/officeDocument/2006/relationships/image" Target="../media/image45.png"/><Relationship Id="rId10" Type="http://schemas.microsoft.com/office/2007/relationships/diagramDrawing" Target="../diagrams/drawing1.xml"/><Relationship Id="rId4" Type="http://schemas.openxmlformats.org/officeDocument/2006/relationships/image" Target="../media/image44.pn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emf"/><Relationship Id="rId12"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56.emf"/><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jpeg"/><Relationship Id="rId10" Type="http://schemas.openxmlformats.org/officeDocument/2006/relationships/image" Target="../media/image60.sv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5.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emf"/><Relationship Id="rId12" Type="http://schemas.openxmlformats.org/officeDocument/2006/relationships/image" Target="../media/image62.png"/><Relationship Id="rId17" Type="http://schemas.openxmlformats.org/officeDocument/2006/relationships/image" Target="../media/image70.png"/><Relationship Id="rId2" Type="http://schemas.openxmlformats.org/officeDocument/2006/relationships/notesSlide" Target="../notesSlides/notesSlide5.xml"/><Relationship Id="rId16" Type="http://schemas.openxmlformats.org/officeDocument/2006/relationships/image" Target="../media/image67.png"/><Relationship Id="rId20" Type="http://schemas.openxmlformats.org/officeDocument/2006/relationships/image" Target="../media/image69.jpeg"/><Relationship Id="rId1" Type="http://schemas.openxmlformats.org/officeDocument/2006/relationships/slideLayout" Target="../slideLayouts/slideLayout19.xml"/><Relationship Id="rId6" Type="http://schemas.openxmlformats.org/officeDocument/2006/relationships/image" Target="../media/image56.emf"/><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jpeg"/><Relationship Id="rId10" Type="http://schemas.openxmlformats.org/officeDocument/2006/relationships/image" Target="../media/image60.svg"/><Relationship Id="rId19" Type="http://schemas.openxmlformats.org/officeDocument/2006/relationships/image" Target="../media/image66.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t="12248" b="12248"/>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8022021" y="3231931"/>
            <a:ext cx="3852041" cy="1834056"/>
          </a:xfrm>
        </p:spPr>
        <p:txBody>
          <a:bodyPr vert="horz" lIns="91440" tIns="45720" rIns="91440" bIns="45720" rtlCol="0" anchor="b">
            <a:normAutofit/>
          </a:bodyPr>
          <a:lstStyle/>
          <a:p>
            <a:pPr algn="ctr"/>
            <a:r>
              <a:rPr lang="en-US" sz="3100" dirty="0">
                <a:solidFill>
                  <a:schemeClr val="tx1"/>
                </a:solidFill>
                <a:latin typeface="+mj-lt"/>
                <a:cs typeface="+mj-cs"/>
              </a:rPr>
              <a:t>Financial Services </a:t>
            </a:r>
            <a:br>
              <a:rPr lang="en-US" sz="3100" dirty="0">
                <a:solidFill>
                  <a:schemeClr val="tx1"/>
                </a:solidFill>
                <a:latin typeface="+mj-lt"/>
                <a:cs typeface="+mj-cs"/>
              </a:rPr>
            </a:br>
            <a:r>
              <a:rPr lang="en-US" sz="3100" dirty="0">
                <a:solidFill>
                  <a:schemeClr val="tx1"/>
                </a:solidFill>
                <a:latin typeface="+mj-lt"/>
                <a:cs typeface="+mj-cs"/>
              </a:rPr>
              <a:t>Hack to Learn  </a:t>
            </a:r>
            <a:br>
              <a:rPr lang="en-US" sz="3100" dirty="0">
                <a:solidFill>
                  <a:schemeClr val="tx1"/>
                </a:solidFill>
                <a:latin typeface="+mj-lt"/>
                <a:cs typeface="+mj-cs"/>
              </a:rPr>
            </a:br>
            <a:r>
              <a:rPr lang="en-US" sz="3100" dirty="0">
                <a:solidFill>
                  <a:schemeClr val="tx1"/>
                </a:solidFill>
                <a:latin typeface="+mj-lt"/>
                <a:cs typeface="+mj-cs"/>
              </a:rPr>
              <a:t>Insurance Claims Automation</a:t>
            </a:r>
          </a:p>
        </p:txBody>
      </p:sp>
      <p:cxnSp>
        <p:nvCxnSpPr>
          <p:cNvPr id="14"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E0C5FA5A-9E4A-4237-87A9-63F95645276C}"/>
              </a:ext>
            </a:extLst>
          </p:cNvPr>
          <p:cNvSpPr txBox="1">
            <a:spLocks/>
          </p:cNvSpPr>
          <p:nvPr/>
        </p:nvSpPr>
        <p:spPr>
          <a:xfrm>
            <a:off x="182752" y="5514392"/>
            <a:ext cx="4459228" cy="887470"/>
          </a:xfrm>
          <a:prstGeom prst="rect">
            <a:avLst/>
          </a:prstGeom>
        </p:spPr>
        <p:txBody>
          <a:bodyPr vert="horz" lIns="91440" tIns="45720" rIns="91440" bIns="45720" rtlCol="0" anchor="b" anchorCtr="0">
            <a:normAutofit fontScale="92500" lnSpcReduction="10000"/>
          </a:bodyPr>
          <a:lstStyle>
            <a:lvl1pPr algn="l" defTabSz="914400" rtl="0" eaLnBrk="1" latinLnBrk="0" hangingPunct="1">
              <a:lnSpc>
                <a:spcPct val="90000"/>
              </a:lnSpc>
              <a:spcBef>
                <a:spcPct val="0"/>
              </a:spcBef>
              <a:buNone/>
              <a:defRPr sz="4000" b="0" i="0" kern="1200">
                <a:solidFill>
                  <a:schemeClr val="bg1"/>
                </a:solidFill>
                <a:latin typeface="Segoe UI Semibold" panose="020B0502040204020203" pitchFamily="34" charset="0"/>
                <a:ea typeface="+mj-ea"/>
                <a:cs typeface="Segoe UI Semibold" panose="020B0502040204020203" pitchFamily="34" charset="0"/>
              </a:defRPr>
            </a:lvl1pPr>
          </a:lstStyle>
          <a:p>
            <a:r>
              <a:rPr lang="en-US" sz="1600" dirty="0">
                <a:solidFill>
                  <a:schemeClr val="tx1"/>
                </a:solidFill>
                <a:latin typeface="+mj-lt"/>
                <a:cs typeface="+mj-cs"/>
              </a:rPr>
              <a:t>Chris Kabat – Data &amp; AI Specialist, Insurance</a:t>
            </a:r>
          </a:p>
          <a:p>
            <a:r>
              <a:rPr lang="en-US" sz="1600" dirty="0">
                <a:solidFill>
                  <a:schemeClr val="tx1"/>
                </a:solidFill>
                <a:latin typeface="+mj-lt"/>
                <a:cs typeface="+mj-cs"/>
              </a:rPr>
              <a:t>Ashish Talati – Cloud Solution Architect – Data &amp; AI</a:t>
            </a:r>
          </a:p>
          <a:p>
            <a:r>
              <a:rPr lang="en-US" sz="1600" dirty="0">
                <a:solidFill>
                  <a:schemeClr val="tx1"/>
                </a:solidFill>
                <a:latin typeface="+mj-lt"/>
                <a:cs typeface="+mj-cs"/>
              </a:rPr>
              <a:t>Kapil Dhanger – Cloud Solution Architect – Data &amp; AI</a:t>
            </a:r>
          </a:p>
          <a:p>
            <a:r>
              <a:rPr lang="en-US" sz="1600" dirty="0">
                <a:solidFill>
                  <a:schemeClr val="tx1"/>
                </a:solidFill>
                <a:latin typeface="+mj-lt"/>
                <a:cs typeface="+mj-cs"/>
              </a:rPr>
              <a:t>Pratima Valavala - Cloud Solution Architect – Data &amp; AI</a:t>
            </a:r>
          </a:p>
        </p:txBody>
      </p:sp>
    </p:spTree>
    <p:extLst>
      <p:ext uri="{BB962C8B-B14F-4D97-AF65-F5344CB8AC3E}">
        <p14:creationId xmlns:p14="http://schemas.microsoft.com/office/powerpoint/2010/main" val="158689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B505D2-2F69-44CF-AE2A-E37B81C6FA5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Day 1</a:t>
            </a:r>
          </a:p>
        </p:txBody>
      </p:sp>
      <p:graphicFrame>
        <p:nvGraphicFramePr>
          <p:cNvPr id="2" name="Diagram 1">
            <a:extLst>
              <a:ext uri="{FF2B5EF4-FFF2-40B4-BE49-F238E27FC236}">
                <a16:creationId xmlns:a16="http://schemas.microsoft.com/office/drawing/2014/main" id="{A0863B80-771E-4B4A-A438-508DE3B28D8E}"/>
              </a:ext>
            </a:extLst>
          </p:cNvPr>
          <p:cNvGraphicFramePr/>
          <p:nvPr>
            <p:extLst>
              <p:ext uri="{D42A27DB-BD31-4B8C-83A1-F6EECF244321}">
                <p14:modId xmlns:p14="http://schemas.microsoft.com/office/powerpoint/2010/main" val="2529617346"/>
              </p:ext>
            </p:extLst>
          </p:nvPr>
        </p:nvGraphicFramePr>
        <p:xfrm>
          <a:off x="843742" y="1837113"/>
          <a:ext cx="8674331"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6518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B505D2-2F69-44CF-AE2A-E37B81C6FA5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Day 2</a:t>
            </a:r>
          </a:p>
        </p:txBody>
      </p:sp>
      <p:graphicFrame>
        <p:nvGraphicFramePr>
          <p:cNvPr id="3" name="Diagram 2">
            <a:extLst>
              <a:ext uri="{FF2B5EF4-FFF2-40B4-BE49-F238E27FC236}">
                <a16:creationId xmlns:a16="http://schemas.microsoft.com/office/drawing/2014/main" id="{40D247F8-E905-4DDC-9A2C-C28A67FF3563}"/>
              </a:ext>
            </a:extLst>
          </p:cNvPr>
          <p:cNvGraphicFramePr/>
          <p:nvPr>
            <p:extLst>
              <p:ext uri="{D42A27DB-BD31-4B8C-83A1-F6EECF244321}">
                <p14:modId xmlns:p14="http://schemas.microsoft.com/office/powerpoint/2010/main" val="1754159047"/>
              </p:ext>
            </p:extLst>
          </p:nvPr>
        </p:nvGraphicFramePr>
        <p:xfrm>
          <a:off x="843742" y="1837113"/>
          <a:ext cx="8674331"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9909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97E5A1-F155-4342-AB01-F60194726CEF}"/>
              </a:ext>
            </a:extLst>
          </p:cNvPr>
          <p:cNvSpPr txBox="1"/>
          <p:nvPr/>
        </p:nvSpPr>
        <p:spPr>
          <a:xfrm>
            <a:off x="5297762" y="329184"/>
            <a:ext cx="6251110" cy="178308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5400" b="0" i="0" u="none" strike="noStrike" cap="none" spc="0" normalizeH="0" baseline="0" noProof="0">
                <a:ln>
                  <a:noFill/>
                </a:ln>
                <a:effectLst/>
                <a:uLnTx/>
                <a:uFillTx/>
                <a:latin typeface="+mj-lt"/>
                <a:ea typeface="+mj-ea"/>
                <a:cs typeface="+mj-cs"/>
              </a:rPr>
              <a:t>Event format</a:t>
            </a:r>
          </a:p>
        </p:txBody>
      </p:sp>
      <p:pic>
        <p:nvPicPr>
          <p:cNvPr id="3074" name="Picture 2" descr="Stock Illustration - Man Juggling Hats">
            <a:extLst>
              <a:ext uri="{FF2B5EF4-FFF2-40B4-BE49-F238E27FC236}">
                <a16:creationId xmlns:a16="http://schemas.microsoft.com/office/drawing/2014/main" id="{C811655A-4522-4154-99D1-3B7DD60EB3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157"/>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BE0309-19AF-4051-98D9-E751A93FF874}"/>
              </a:ext>
            </a:extLst>
          </p:cNvPr>
          <p:cNvSpPr txBox="1"/>
          <p:nvPr/>
        </p:nvSpPr>
        <p:spPr>
          <a:xfrm>
            <a:off x="5297762" y="2706624"/>
            <a:ext cx="6251110" cy="348386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500" dirty="0"/>
              <a:t>All participant will wear a dawn different personas and complete the subset of challenges.</a:t>
            </a:r>
          </a:p>
          <a:p>
            <a:pPr marL="285750" indent="-228600">
              <a:lnSpc>
                <a:spcPct val="90000"/>
              </a:lnSpc>
              <a:spcAft>
                <a:spcPts val="600"/>
              </a:spcAft>
              <a:buFont typeface="Arial" panose="020B0604020202020204" pitchFamily="34" charset="0"/>
              <a:buChar char="•"/>
            </a:pPr>
            <a:r>
              <a:rPr lang="en-US" sz="1500" dirty="0"/>
              <a:t>This hack to learn has 5 challenges corresponding to 5 different personas. </a:t>
            </a:r>
          </a:p>
          <a:p>
            <a:pPr marL="285750" indent="-228600">
              <a:lnSpc>
                <a:spcPct val="90000"/>
              </a:lnSpc>
              <a:spcAft>
                <a:spcPts val="600"/>
              </a:spcAft>
              <a:buFont typeface="Arial" panose="020B0604020202020204" pitchFamily="34" charset="0"/>
              <a:buChar char="•"/>
            </a:pPr>
            <a:r>
              <a:rPr lang="en-US" sz="1500" dirty="0"/>
              <a:t>Each challenge has detailed objectives – to complete a challenge</a:t>
            </a:r>
          </a:p>
          <a:p>
            <a:pPr marL="742950" lvl="1" indent="-228600">
              <a:lnSpc>
                <a:spcPct val="90000"/>
              </a:lnSpc>
              <a:spcAft>
                <a:spcPts val="600"/>
              </a:spcAft>
              <a:buFont typeface="Arial" panose="020B0604020202020204" pitchFamily="34" charset="0"/>
              <a:buChar char="•"/>
            </a:pPr>
            <a:r>
              <a:rPr lang="en-US" sz="1500" dirty="0"/>
              <a:t>Complete the acceptance criteria</a:t>
            </a:r>
          </a:p>
          <a:p>
            <a:pPr marL="742950" lvl="1" indent="-228600">
              <a:lnSpc>
                <a:spcPct val="90000"/>
              </a:lnSpc>
              <a:spcAft>
                <a:spcPts val="600"/>
              </a:spcAft>
              <a:buFont typeface="Arial" panose="020B0604020202020204" pitchFamily="34" charset="0"/>
              <a:buChar char="•"/>
            </a:pPr>
            <a:r>
              <a:rPr lang="en-US" sz="1500" dirty="0"/>
              <a:t>Post relevant details on the channel chat</a:t>
            </a:r>
          </a:p>
          <a:p>
            <a:pPr marL="285750" indent="-228600">
              <a:lnSpc>
                <a:spcPct val="90000"/>
              </a:lnSpc>
              <a:spcAft>
                <a:spcPts val="600"/>
              </a:spcAft>
              <a:buFont typeface="Arial" panose="020B0604020202020204" pitchFamily="34" charset="0"/>
              <a:buChar char="•"/>
            </a:pPr>
            <a:r>
              <a:rPr lang="en-US" sz="1500" dirty="0"/>
              <a:t>For each challenge, the coach will give you a technology overview and walkthrough.</a:t>
            </a:r>
          </a:p>
          <a:p>
            <a:pPr marL="285750" indent="-228600">
              <a:lnSpc>
                <a:spcPct val="90000"/>
              </a:lnSpc>
              <a:spcAft>
                <a:spcPts val="600"/>
              </a:spcAft>
              <a:buFont typeface="Arial" panose="020B0604020202020204" pitchFamily="34" charset="0"/>
              <a:buChar char="•"/>
            </a:pPr>
            <a:r>
              <a:rPr lang="en-US" sz="1500" dirty="0"/>
              <a:t>You would also be provided with detailed instructions if needed.</a:t>
            </a:r>
          </a:p>
          <a:p>
            <a:pPr marL="285750" indent="-228600">
              <a:lnSpc>
                <a:spcPct val="90000"/>
              </a:lnSpc>
              <a:spcAft>
                <a:spcPts val="600"/>
              </a:spcAft>
              <a:buFont typeface="Arial" panose="020B0604020202020204" pitchFamily="34" charset="0"/>
              <a:buChar char="•"/>
            </a:pPr>
            <a:r>
              <a:rPr lang="en-US" sz="1500" dirty="0"/>
              <a:t>If you are stuck or have immediate questions raise your hand and one of the coaches will assist you.</a:t>
            </a:r>
          </a:p>
        </p:txBody>
      </p:sp>
    </p:spTree>
    <p:extLst>
      <p:ext uri="{BB962C8B-B14F-4D97-AF65-F5344CB8AC3E}">
        <p14:creationId xmlns:p14="http://schemas.microsoft.com/office/powerpoint/2010/main" val="22324281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Irish, saint patrick, green, ireland, leprechaun, tophat, hat icon -  Download on Iconfinder">
            <a:extLst>
              <a:ext uri="{FF2B5EF4-FFF2-40B4-BE49-F238E27FC236}">
                <a16:creationId xmlns:a16="http://schemas.microsoft.com/office/drawing/2014/main" id="{D496478E-325E-44D8-90F4-D990529F6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762" y="2599213"/>
            <a:ext cx="1659574" cy="16595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A50D62A7-B1D7-4658-A657-814F5BB68627}"/>
              </a:ext>
            </a:extLst>
          </p:cNvPr>
          <p:cNvGraphicFramePr/>
          <p:nvPr>
            <p:extLst>
              <p:ext uri="{D42A27DB-BD31-4B8C-83A1-F6EECF244321}">
                <p14:modId xmlns:p14="http://schemas.microsoft.com/office/powerpoint/2010/main" val="3615053544"/>
              </p:ext>
            </p:extLst>
          </p:nvPr>
        </p:nvGraphicFramePr>
        <p:xfrm>
          <a:off x="3533725" y="2222804"/>
          <a:ext cx="8503103" cy="2765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D46DBC0-095D-4208-913C-4F8401EE9891}"/>
              </a:ext>
            </a:extLst>
          </p:cNvPr>
          <p:cNvSpPr txBox="1"/>
          <p:nvPr/>
        </p:nvSpPr>
        <p:spPr>
          <a:xfrm>
            <a:off x="1264667" y="4495419"/>
            <a:ext cx="16786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Business Owner</a:t>
            </a:r>
          </a:p>
        </p:txBody>
      </p:sp>
      <p:sp>
        <p:nvSpPr>
          <p:cNvPr id="9" name="TextBox 8">
            <a:extLst>
              <a:ext uri="{FF2B5EF4-FFF2-40B4-BE49-F238E27FC236}">
                <a16:creationId xmlns:a16="http://schemas.microsoft.com/office/drawing/2014/main" id="{CEADD3AF-DEBF-4CDF-8201-753402A71DFD}"/>
              </a:ext>
            </a:extLst>
          </p:cNvPr>
          <p:cNvSpPr txBox="1"/>
          <p:nvPr/>
        </p:nvSpPr>
        <p:spPr>
          <a:xfrm>
            <a:off x="1264667" y="6318031"/>
            <a:ext cx="178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Est. time 15 mins</a:t>
            </a:r>
          </a:p>
        </p:txBody>
      </p:sp>
      <p:sp>
        <p:nvSpPr>
          <p:cNvPr id="10" name="TextBox 9">
            <a:extLst>
              <a:ext uri="{FF2B5EF4-FFF2-40B4-BE49-F238E27FC236}">
                <a16:creationId xmlns:a16="http://schemas.microsoft.com/office/drawing/2014/main" id="{E54D86F4-FE4E-4279-9C02-47D88713943A}"/>
              </a:ext>
            </a:extLst>
          </p:cNvPr>
          <p:cNvSpPr txBox="1"/>
          <p:nvPr/>
        </p:nvSpPr>
        <p:spPr>
          <a:xfrm>
            <a:off x="1560089" y="1829772"/>
            <a:ext cx="153234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effectLst/>
                <a:uLnTx/>
                <a:uFillTx/>
                <a:latin typeface="Calibri" panose="020F0502020204030204"/>
                <a:ea typeface="+mn-ea"/>
                <a:cs typeface="+mn-cs"/>
              </a:rPr>
              <a:t>Hat 1 </a:t>
            </a:r>
          </a:p>
        </p:txBody>
      </p:sp>
    </p:spTree>
    <p:extLst>
      <p:ext uri="{BB962C8B-B14F-4D97-AF65-F5344CB8AC3E}">
        <p14:creationId xmlns:p14="http://schemas.microsoft.com/office/powerpoint/2010/main" val="14015205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BAE95F-FBCE-4813-857B-6C64571D27A6}"/>
              </a:ext>
            </a:extLst>
          </p:cNvPr>
          <p:cNvSpPr txBox="1"/>
          <p:nvPr/>
        </p:nvSpPr>
        <p:spPr>
          <a:xfrm>
            <a:off x="5297762" y="329184"/>
            <a:ext cx="6251110" cy="178308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5400" b="0" i="0" u="none" strike="noStrike" cap="none" spc="0" normalizeH="0" baseline="0" noProof="0">
                <a:ln>
                  <a:noFill/>
                </a:ln>
                <a:effectLst/>
                <a:uLnTx/>
                <a:uFillTx/>
                <a:latin typeface="+mj-lt"/>
                <a:ea typeface="+mj-ea"/>
                <a:cs typeface="+mj-cs"/>
              </a:rPr>
              <a:t>Before you throw your hat </a:t>
            </a:r>
          </a:p>
        </p:txBody>
      </p:sp>
      <p:pic>
        <p:nvPicPr>
          <p:cNvPr id="5122" name="Picture 2" descr="Slow, Proceed With Caution Sign">
            <a:extLst>
              <a:ext uri="{FF2B5EF4-FFF2-40B4-BE49-F238E27FC236}">
                <a16:creationId xmlns:a16="http://schemas.microsoft.com/office/drawing/2014/main" id="{DB5BEDE5-9619-4DC5-80E4-51512E9679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7" r="16082"/>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FF9EAE-4EDC-422D-AEC9-6C81D457E603}"/>
              </a:ext>
            </a:extLst>
          </p:cNvPr>
          <p:cNvSpPr txBox="1"/>
          <p:nvPr/>
        </p:nvSpPr>
        <p:spPr>
          <a:xfrm>
            <a:off x="5297762" y="2706624"/>
            <a:ext cx="6251110" cy="3483864"/>
          </a:xfrm>
          <a:prstGeom prst="rect">
            <a:avLst/>
          </a:prstGeom>
        </p:spPr>
        <p:txBody>
          <a:bodyPr vert="horz" lIns="91440" tIns="45720" rIns="91440" bIns="45720" rtlCol="0">
            <a:normAutofit/>
          </a:bodyPr>
          <a:lstStyle/>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200" b="0" i="0" u="none" strike="noStrike" cap="none" spc="0" normalizeH="0" baseline="0" noProof="0" dirty="0">
                <a:ln>
                  <a:noFill/>
                </a:ln>
                <a:effectLst/>
                <a:uLnTx/>
                <a:uFillTx/>
              </a:rPr>
              <a:t>Post the output artifacts on the group chat</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200" b="0" i="0" u="none" strike="noStrike" cap="none" spc="0" normalizeH="0" baseline="0" noProof="0" dirty="0">
                <a:ln>
                  <a:noFill/>
                </a:ln>
                <a:effectLst/>
                <a:uLnTx/>
                <a:uFillTx/>
              </a:rPr>
              <a:t>Post any open questions on the chat</a:t>
            </a:r>
          </a:p>
        </p:txBody>
      </p:sp>
    </p:spTree>
    <p:extLst>
      <p:ext uri="{BB962C8B-B14F-4D97-AF65-F5344CB8AC3E}">
        <p14:creationId xmlns:p14="http://schemas.microsoft.com/office/powerpoint/2010/main" val="18548903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a:solidFill>
                  <a:schemeClr val="tx1"/>
                </a:solidFill>
                <a:latin typeface="+mj-lt"/>
                <a:ea typeface="+mj-ea"/>
                <a:cs typeface="+mj-cs"/>
              </a:rPr>
              <a:t>Introduction to custom vision</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C7331E-5929-446A-AFDF-B621864EBCC8}"/>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9194150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50D62A7-B1D7-4658-A657-814F5BB68627}"/>
              </a:ext>
            </a:extLst>
          </p:cNvPr>
          <p:cNvGraphicFramePr/>
          <p:nvPr>
            <p:extLst>
              <p:ext uri="{D42A27DB-BD31-4B8C-83A1-F6EECF244321}">
                <p14:modId xmlns:p14="http://schemas.microsoft.com/office/powerpoint/2010/main" val="862870258"/>
              </p:ext>
            </p:extLst>
          </p:nvPr>
        </p:nvGraphicFramePr>
        <p:xfrm>
          <a:off x="4353844" y="1893783"/>
          <a:ext cx="7356973" cy="310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EADD3AF-DEBF-4CDF-8201-753402A71DFD}"/>
              </a:ext>
            </a:extLst>
          </p:cNvPr>
          <p:cNvSpPr txBox="1"/>
          <p:nvPr/>
        </p:nvSpPr>
        <p:spPr>
          <a:xfrm>
            <a:off x="1264667" y="6318031"/>
            <a:ext cx="178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Est. time 90 mins</a:t>
            </a:r>
          </a:p>
        </p:txBody>
      </p:sp>
      <p:sp>
        <p:nvSpPr>
          <p:cNvPr id="10" name="TextBox 9">
            <a:extLst>
              <a:ext uri="{FF2B5EF4-FFF2-40B4-BE49-F238E27FC236}">
                <a16:creationId xmlns:a16="http://schemas.microsoft.com/office/drawing/2014/main" id="{E54D86F4-FE4E-4279-9C02-47D88713943A}"/>
              </a:ext>
            </a:extLst>
          </p:cNvPr>
          <p:cNvSpPr txBox="1"/>
          <p:nvPr/>
        </p:nvSpPr>
        <p:spPr>
          <a:xfrm>
            <a:off x="1560089" y="1829772"/>
            <a:ext cx="153234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effectLst/>
                <a:uLnTx/>
                <a:uFillTx/>
                <a:latin typeface="Calibri" panose="020F0502020204030204"/>
                <a:ea typeface="+mn-ea"/>
                <a:cs typeface="+mn-cs"/>
              </a:rPr>
              <a:t>Hat 2 </a:t>
            </a:r>
          </a:p>
        </p:txBody>
      </p:sp>
      <p:sp>
        <p:nvSpPr>
          <p:cNvPr id="12" name="TextBox 11">
            <a:extLst>
              <a:ext uri="{FF2B5EF4-FFF2-40B4-BE49-F238E27FC236}">
                <a16:creationId xmlns:a16="http://schemas.microsoft.com/office/drawing/2014/main" id="{C6566FB6-BA5A-48D1-BBBF-E31056708F00}"/>
              </a:ext>
            </a:extLst>
          </p:cNvPr>
          <p:cNvSpPr txBox="1"/>
          <p:nvPr/>
        </p:nvSpPr>
        <p:spPr>
          <a:xfrm>
            <a:off x="1547301" y="4230677"/>
            <a:ext cx="1459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Data Scientist</a:t>
            </a:r>
          </a:p>
        </p:txBody>
      </p:sp>
      <p:pic>
        <p:nvPicPr>
          <p:cNvPr id="8" name="Picture 7">
            <a:extLst>
              <a:ext uri="{FF2B5EF4-FFF2-40B4-BE49-F238E27FC236}">
                <a16:creationId xmlns:a16="http://schemas.microsoft.com/office/drawing/2014/main" id="{861EFC44-0909-4216-8223-13D012FB8731}"/>
              </a:ext>
            </a:extLst>
          </p:cNvPr>
          <p:cNvPicPr>
            <a:picLocks noChangeAspect="1"/>
          </p:cNvPicPr>
          <p:nvPr/>
        </p:nvPicPr>
        <p:blipFill>
          <a:blip r:embed="rId7"/>
          <a:stretch>
            <a:fillRect/>
          </a:stretch>
        </p:blipFill>
        <p:spPr>
          <a:xfrm>
            <a:off x="1445644" y="2762538"/>
            <a:ext cx="1933480" cy="1337399"/>
          </a:xfrm>
          <a:prstGeom prst="rect">
            <a:avLst/>
          </a:prstGeom>
        </p:spPr>
      </p:pic>
    </p:spTree>
    <p:extLst>
      <p:ext uri="{BB962C8B-B14F-4D97-AF65-F5344CB8AC3E}">
        <p14:creationId xmlns:p14="http://schemas.microsoft.com/office/powerpoint/2010/main" val="17742924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a:solidFill>
                  <a:schemeClr val="tx1"/>
                </a:solidFill>
                <a:latin typeface="+mj-lt"/>
                <a:ea typeface="+mj-ea"/>
                <a:cs typeface="+mj-cs"/>
              </a:rPr>
              <a:t>Introduction Forms recognizer</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513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6600" b="0" i="0" u="none" strike="noStrike" kern="1200" cap="none" spc="0" normalizeH="0" baseline="0" noProof="0">
                <a:ln>
                  <a:noFill/>
                </a:ln>
                <a:solidFill>
                  <a:schemeClr val="tx1"/>
                </a:solidFill>
                <a:effectLst/>
                <a:uLnTx/>
                <a:uFillTx/>
                <a:latin typeface="+mj-lt"/>
                <a:ea typeface="+mj-ea"/>
                <a:cs typeface="+mj-cs"/>
              </a:rPr>
              <a:t>Introduction to </a:t>
            </a:r>
            <a:r>
              <a:rPr lang="en-US" sz="6600" kern="1200">
                <a:solidFill>
                  <a:schemeClr val="tx1"/>
                </a:solidFill>
                <a:latin typeface="+mj-lt"/>
                <a:ea typeface="+mj-ea"/>
                <a:cs typeface="+mj-cs"/>
              </a:rPr>
              <a:t>Logic App</a:t>
            </a:r>
            <a:endParaRPr kumimoji="0" lang="en-US" sz="6600" b="0" i="0" u="none" strike="noStrike" kern="1200" cap="none" spc="0" normalizeH="0" baseline="0" noProof="0">
              <a:ln>
                <a:noFill/>
              </a:ln>
              <a:solidFill>
                <a:schemeClr val="tx1"/>
              </a:solidFill>
              <a:effectLst/>
              <a:uLnTx/>
              <a:uFillTx/>
              <a:latin typeface="+mj-lt"/>
              <a:ea typeface="+mj-ea"/>
              <a:cs typeface="+mj-cs"/>
            </a:endParaRP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9865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50D62A7-B1D7-4658-A657-814F5BB68627}"/>
              </a:ext>
            </a:extLst>
          </p:cNvPr>
          <p:cNvGraphicFramePr/>
          <p:nvPr>
            <p:extLst>
              <p:ext uri="{D42A27DB-BD31-4B8C-83A1-F6EECF244321}">
                <p14:modId xmlns:p14="http://schemas.microsoft.com/office/powerpoint/2010/main" val="3387290371"/>
              </p:ext>
            </p:extLst>
          </p:nvPr>
        </p:nvGraphicFramePr>
        <p:xfrm>
          <a:off x="4353844" y="1893783"/>
          <a:ext cx="7356973" cy="2891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EADD3AF-DEBF-4CDF-8201-753402A71DFD}"/>
              </a:ext>
            </a:extLst>
          </p:cNvPr>
          <p:cNvSpPr txBox="1"/>
          <p:nvPr/>
        </p:nvSpPr>
        <p:spPr>
          <a:xfrm>
            <a:off x="1264667" y="6318031"/>
            <a:ext cx="178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Est. time 60 mins</a:t>
            </a:r>
          </a:p>
        </p:txBody>
      </p:sp>
      <p:sp>
        <p:nvSpPr>
          <p:cNvPr id="12" name="TextBox 11">
            <a:extLst>
              <a:ext uri="{FF2B5EF4-FFF2-40B4-BE49-F238E27FC236}">
                <a16:creationId xmlns:a16="http://schemas.microsoft.com/office/drawing/2014/main" id="{C6566FB6-BA5A-48D1-BBBF-E31056708F00}"/>
              </a:ext>
            </a:extLst>
          </p:cNvPr>
          <p:cNvSpPr txBox="1"/>
          <p:nvPr/>
        </p:nvSpPr>
        <p:spPr>
          <a:xfrm>
            <a:off x="973468" y="4046011"/>
            <a:ext cx="2633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Automation/RPA Engineer</a:t>
            </a:r>
          </a:p>
        </p:txBody>
      </p:sp>
      <p:pic>
        <p:nvPicPr>
          <p:cNvPr id="11" name="Picture 8" descr="Hat Icon - Download in Colored Outline Style">
            <a:extLst>
              <a:ext uri="{FF2B5EF4-FFF2-40B4-BE49-F238E27FC236}">
                <a16:creationId xmlns:a16="http://schemas.microsoft.com/office/drawing/2014/main" id="{0DD60695-34D8-4229-92DA-91933E4CE4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565" y="1622392"/>
            <a:ext cx="2608285" cy="260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5832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335F055-590D-456E-8542-06507028C093}"/>
              </a:ext>
            </a:extLst>
          </p:cNvPr>
          <p:cNvGraphicFramePr>
            <a:graphicFrameLocks noGrp="1"/>
          </p:cNvGraphicFramePr>
          <p:nvPr>
            <p:extLst>
              <p:ext uri="{D42A27DB-BD31-4B8C-83A1-F6EECF244321}">
                <p14:modId xmlns:p14="http://schemas.microsoft.com/office/powerpoint/2010/main" val="327304762"/>
              </p:ext>
            </p:extLst>
          </p:nvPr>
        </p:nvGraphicFramePr>
        <p:xfrm>
          <a:off x="2249454" y="1456785"/>
          <a:ext cx="8128000" cy="2123440"/>
        </p:xfrm>
        <a:graphic>
          <a:graphicData uri="http://schemas.openxmlformats.org/drawingml/2006/table">
            <a:tbl>
              <a:tblPr firstRow="1" bandRow="1">
                <a:tableStyleId>{073A0DAA-6AF3-43AB-8588-CEC1D06C72B9}</a:tableStyleId>
              </a:tblPr>
              <a:tblGrid>
                <a:gridCol w="2583803">
                  <a:extLst>
                    <a:ext uri="{9D8B030D-6E8A-4147-A177-3AD203B41FA5}">
                      <a16:colId xmlns:a16="http://schemas.microsoft.com/office/drawing/2014/main" val="2626083643"/>
                    </a:ext>
                  </a:extLst>
                </a:gridCol>
                <a:gridCol w="5544197">
                  <a:extLst>
                    <a:ext uri="{9D8B030D-6E8A-4147-A177-3AD203B41FA5}">
                      <a16:colId xmlns:a16="http://schemas.microsoft.com/office/drawing/2014/main" val="339831625"/>
                    </a:ext>
                  </a:extLst>
                </a:gridCol>
              </a:tblGrid>
              <a:tr h="370840">
                <a:tc>
                  <a:txBody>
                    <a:bodyPr/>
                    <a:lstStyle/>
                    <a:p>
                      <a:r>
                        <a:rPr lang="en-US" dirty="0"/>
                        <a:t>Eastern Time Zone</a:t>
                      </a:r>
                    </a:p>
                  </a:txBody>
                  <a:tcPr/>
                </a:tc>
                <a:tc>
                  <a:txBody>
                    <a:bodyPr/>
                    <a:lstStyle/>
                    <a:p>
                      <a:r>
                        <a:rPr lang="en-US" dirty="0"/>
                        <a:t>Thursday November 4th</a:t>
                      </a:r>
                    </a:p>
                  </a:txBody>
                  <a:tcPr/>
                </a:tc>
                <a:extLst>
                  <a:ext uri="{0D108BD9-81ED-4DB2-BD59-A6C34878D82A}">
                    <a16:rowId xmlns:a16="http://schemas.microsoft.com/office/drawing/2014/main" val="1324587582"/>
                  </a:ext>
                </a:extLst>
              </a:tr>
              <a:tr h="370840">
                <a:tc>
                  <a:txBody>
                    <a:bodyPr/>
                    <a:lstStyle/>
                    <a:p>
                      <a:r>
                        <a:rPr lang="en-US" dirty="0"/>
                        <a:t>11:30AM-12:10PM EST</a:t>
                      </a:r>
                    </a:p>
                  </a:txBody>
                  <a:tcPr/>
                </a:tc>
                <a:tc>
                  <a:txBody>
                    <a:bodyPr/>
                    <a:lstStyle/>
                    <a:p>
                      <a:r>
                        <a:rPr lang="en-US" dirty="0"/>
                        <a:t>Welcome &amp; Opening Remark – Jose Thomas</a:t>
                      </a:r>
                    </a:p>
                    <a:p>
                      <a:r>
                        <a:rPr lang="en-US" dirty="0"/>
                        <a:t>Keynote – Nate Harris</a:t>
                      </a:r>
                    </a:p>
                  </a:txBody>
                  <a:tcPr/>
                </a:tc>
                <a:extLst>
                  <a:ext uri="{0D108BD9-81ED-4DB2-BD59-A6C34878D82A}">
                    <a16:rowId xmlns:a16="http://schemas.microsoft.com/office/drawing/2014/main" val="3322868858"/>
                  </a:ext>
                </a:extLst>
              </a:tr>
              <a:tr h="370840">
                <a:tc>
                  <a:txBody>
                    <a:bodyPr/>
                    <a:lstStyle/>
                    <a:p>
                      <a:r>
                        <a:rPr lang="en-US" dirty="0"/>
                        <a:t>12:10PM-12:40PM EST</a:t>
                      </a:r>
                    </a:p>
                  </a:txBody>
                  <a:tcPr/>
                </a:tc>
                <a:tc>
                  <a:txBody>
                    <a:bodyPr/>
                    <a:lstStyle/>
                    <a:p>
                      <a:r>
                        <a:rPr lang="en-US" dirty="0"/>
                        <a:t>Industry Speakers &amp; Perspectives</a:t>
                      </a:r>
                    </a:p>
                  </a:txBody>
                  <a:tcPr/>
                </a:tc>
                <a:extLst>
                  <a:ext uri="{0D108BD9-81ED-4DB2-BD59-A6C34878D82A}">
                    <a16:rowId xmlns:a16="http://schemas.microsoft.com/office/drawing/2014/main" val="716835821"/>
                  </a:ext>
                </a:extLst>
              </a:tr>
              <a:tr h="370840">
                <a:tc>
                  <a:txBody>
                    <a:bodyPr/>
                    <a:lstStyle/>
                    <a:p>
                      <a:r>
                        <a:rPr lang="en-US" dirty="0"/>
                        <a:t>12:45PM-3:15PM EST</a:t>
                      </a:r>
                    </a:p>
                  </a:txBody>
                  <a:tcPr/>
                </a:tc>
                <a:tc>
                  <a:txBody>
                    <a:bodyPr/>
                    <a:lstStyle/>
                    <a:p>
                      <a:r>
                        <a:rPr lang="en-US" dirty="0"/>
                        <a:t>Hack-To-Learn Day 1</a:t>
                      </a:r>
                    </a:p>
                  </a:txBody>
                  <a:tcPr/>
                </a:tc>
                <a:extLst>
                  <a:ext uri="{0D108BD9-81ED-4DB2-BD59-A6C34878D82A}">
                    <a16:rowId xmlns:a16="http://schemas.microsoft.com/office/drawing/2014/main" val="3759331207"/>
                  </a:ext>
                </a:extLst>
              </a:tr>
              <a:tr h="370840">
                <a:tc>
                  <a:txBody>
                    <a:bodyPr/>
                    <a:lstStyle/>
                    <a:p>
                      <a:r>
                        <a:rPr lang="en-US" dirty="0"/>
                        <a:t>3:15PM-3:30PM EST</a:t>
                      </a:r>
                    </a:p>
                  </a:txBody>
                  <a:tcPr/>
                </a:tc>
                <a:tc>
                  <a:txBody>
                    <a:bodyPr/>
                    <a:lstStyle/>
                    <a:p>
                      <a:r>
                        <a:rPr lang="en-US" dirty="0"/>
                        <a:t>Closing</a:t>
                      </a:r>
                    </a:p>
                  </a:txBody>
                  <a:tcPr/>
                </a:tc>
                <a:extLst>
                  <a:ext uri="{0D108BD9-81ED-4DB2-BD59-A6C34878D82A}">
                    <a16:rowId xmlns:a16="http://schemas.microsoft.com/office/drawing/2014/main" val="2603612635"/>
                  </a:ext>
                </a:extLst>
              </a:tr>
            </a:tbl>
          </a:graphicData>
        </a:graphic>
      </p:graphicFrame>
      <p:sp>
        <p:nvSpPr>
          <p:cNvPr id="5" name="TextBox 4">
            <a:extLst>
              <a:ext uri="{FF2B5EF4-FFF2-40B4-BE49-F238E27FC236}">
                <a16:creationId xmlns:a16="http://schemas.microsoft.com/office/drawing/2014/main" id="{4428DE38-A79A-42D7-B44B-47F28004EFDB}"/>
              </a:ext>
            </a:extLst>
          </p:cNvPr>
          <p:cNvSpPr txBox="1"/>
          <p:nvPr/>
        </p:nvSpPr>
        <p:spPr>
          <a:xfrm>
            <a:off x="1304212" y="291194"/>
            <a:ext cx="10018485"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solidFill>
                  <a:prstClr val="white"/>
                </a:solidFill>
                <a:latin typeface="Calibri" panose="020F0502020204030204"/>
              </a:rPr>
              <a:t>Agenda</a:t>
            </a: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 name="Table 2">
            <a:extLst>
              <a:ext uri="{FF2B5EF4-FFF2-40B4-BE49-F238E27FC236}">
                <a16:creationId xmlns:a16="http://schemas.microsoft.com/office/drawing/2014/main" id="{B43A077B-B7CA-4ADE-8C78-8EE316034936}"/>
              </a:ext>
            </a:extLst>
          </p:cNvPr>
          <p:cNvGraphicFramePr>
            <a:graphicFrameLocks noGrp="1"/>
          </p:cNvGraphicFramePr>
          <p:nvPr>
            <p:extLst>
              <p:ext uri="{D42A27DB-BD31-4B8C-83A1-F6EECF244321}">
                <p14:modId xmlns:p14="http://schemas.microsoft.com/office/powerpoint/2010/main" val="1186436622"/>
              </p:ext>
            </p:extLst>
          </p:nvPr>
        </p:nvGraphicFramePr>
        <p:xfrm>
          <a:off x="2249454" y="4077132"/>
          <a:ext cx="8128000" cy="1483360"/>
        </p:xfrm>
        <a:graphic>
          <a:graphicData uri="http://schemas.openxmlformats.org/drawingml/2006/table">
            <a:tbl>
              <a:tblPr firstRow="1" bandRow="1">
                <a:tableStyleId>{073A0DAA-6AF3-43AB-8588-CEC1D06C72B9}</a:tableStyleId>
              </a:tblPr>
              <a:tblGrid>
                <a:gridCol w="2588468">
                  <a:extLst>
                    <a:ext uri="{9D8B030D-6E8A-4147-A177-3AD203B41FA5}">
                      <a16:colId xmlns:a16="http://schemas.microsoft.com/office/drawing/2014/main" val="2626083643"/>
                    </a:ext>
                  </a:extLst>
                </a:gridCol>
                <a:gridCol w="5539532">
                  <a:extLst>
                    <a:ext uri="{9D8B030D-6E8A-4147-A177-3AD203B41FA5}">
                      <a16:colId xmlns:a16="http://schemas.microsoft.com/office/drawing/2014/main" val="339831625"/>
                    </a:ext>
                  </a:extLst>
                </a:gridCol>
              </a:tblGrid>
              <a:tr h="370840">
                <a:tc>
                  <a:txBody>
                    <a:bodyPr/>
                    <a:lstStyle/>
                    <a:p>
                      <a:r>
                        <a:rPr lang="en-US" dirty="0"/>
                        <a:t>Eastern Time Zone</a:t>
                      </a:r>
                    </a:p>
                  </a:txBody>
                  <a:tcPr/>
                </a:tc>
                <a:tc>
                  <a:txBody>
                    <a:bodyPr/>
                    <a:lstStyle/>
                    <a:p>
                      <a:r>
                        <a:rPr lang="en-US" dirty="0"/>
                        <a:t>Friday November 5th</a:t>
                      </a:r>
                    </a:p>
                  </a:txBody>
                  <a:tcPr/>
                </a:tc>
                <a:extLst>
                  <a:ext uri="{0D108BD9-81ED-4DB2-BD59-A6C34878D82A}">
                    <a16:rowId xmlns:a16="http://schemas.microsoft.com/office/drawing/2014/main" val="1324587582"/>
                  </a:ext>
                </a:extLst>
              </a:tr>
              <a:tr h="370840">
                <a:tc>
                  <a:txBody>
                    <a:bodyPr/>
                    <a:lstStyle/>
                    <a:p>
                      <a:r>
                        <a:rPr lang="en-US" dirty="0"/>
                        <a:t>11:30AM-11:40AM EST</a:t>
                      </a:r>
                    </a:p>
                  </a:txBody>
                  <a:tcPr/>
                </a:tc>
                <a:tc>
                  <a:txBody>
                    <a:bodyPr/>
                    <a:lstStyle/>
                    <a:p>
                      <a:r>
                        <a:rPr lang="en-US" dirty="0"/>
                        <a:t>Welcome Back and Day 1 Recap</a:t>
                      </a:r>
                    </a:p>
                  </a:txBody>
                  <a:tcPr/>
                </a:tc>
                <a:extLst>
                  <a:ext uri="{0D108BD9-81ED-4DB2-BD59-A6C34878D82A}">
                    <a16:rowId xmlns:a16="http://schemas.microsoft.com/office/drawing/2014/main" val="3322868858"/>
                  </a:ext>
                </a:extLst>
              </a:tr>
              <a:tr h="370840">
                <a:tc>
                  <a:txBody>
                    <a:bodyPr/>
                    <a:lstStyle/>
                    <a:p>
                      <a:r>
                        <a:rPr lang="en-US" dirty="0"/>
                        <a:t>11:40AM-2:10PM EST</a:t>
                      </a:r>
                    </a:p>
                  </a:txBody>
                  <a:tcPr/>
                </a:tc>
                <a:tc>
                  <a:txBody>
                    <a:bodyPr/>
                    <a:lstStyle/>
                    <a:p>
                      <a:r>
                        <a:rPr lang="en-US" dirty="0"/>
                        <a:t>Hack-To-Learn Day 2</a:t>
                      </a:r>
                    </a:p>
                  </a:txBody>
                  <a:tcPr/>
                </a:tc>
                <a:extLst>
                  <a:ext uri="{0D108BD9-81ED-4DB2-BD59-A6C34878D82A}">
                    <a16:rowId xmlns:a16="http://schemas.microsoft.com/office/drawing/2014/main" val="716835821"/>
                  </a:ext>
                </a:extLst>
              </a:tr>
              <a:tr h="370840">
                <a:tc>
                  <a:txBody>
                    <a:bodyPr/>
                    <a:lstStyle/>
                    <a:p>
                      <a:r>
                        <a:rPr lang="en-US" dirty="0"/>
                        <a:t>3:15PM-3:30PM EST</a:t>
                      </a:r>
                    </a:p>
                  </a:txBody>
                  <a:tcPr/>
                </a:tc>
                <a:tc>
                  <a:txBody>
                    <a:bodyPr/>
                    <a:lstStyle/>
                    <a:p>
                      <a:r>
                        <a:rPr lang="en-US" dirty="0"/>
                        <a:t>Closing &amp; Next Steps</a:t>
                      </a:r>
                    </a:p>
                  </a:txBody>
                  <a:tcPr/>
                </a:tc>
                <a:extLst>
                  <a:ext uri="{0D108BD9-81ED-4DB2-BD59-A6C34878D82A}">
                    <a16:rowId xmlns:a16="http://schemas.microsoft.com/office/drawing/2014/main" val="2603612635"/>
                  </a:ext>
                </a:extLst>
              </a:tr>
            </a:tbl>
          </a:graphicData>
        </a:graphic>
      </p:graphicFrame>
    </p:spTree>
    <p:extLst>
      <p:ext uri="{BB962C8B-B14F-4D97-AF65-F5344CB8AC3E}">
        <p14:creationId xmlns:p14="http://schemas.microsoft.com/office/powerpoint/2010/main" val="210849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6600" b="0" i="0" u="none" strike="noStrike" kern="1200" cap="none" spc="0" normalizeH="0" baseline="0" noProof="0">
                <a:ln>
                  <a:noFill/>
                </a:ln>
                <a:solidFill>
                  <a:schemeClr val="tx1"/>
                </a:solidFill>
                <a:effectLst/>
                <a:uLnTx/>
                <a:uFillTx/>
                <a:latin typeface="+mj-lt"/>
                <a:ea typeface="+mj-ea"/>
                <a:cs typeface="+mj-cs"/>
              </a:rPr>
              <a:t>Introduction to Cognitive search</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212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D2598-5302-4F1E-B668-73A42111B9E0}"/>
              </a:ext>
            </a:extLst>
          </p:cNvPr>
          <p:cNvSpPr txBox="1"/>
          <p:nvPr/>
        </p:nvSpPr>
        <p:spPr>
          <a:xfrm>
            <a:off x="838200" y="451381"/>
            <a:ext cx="10512552" cy="406654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6600" b="0" i="0" u="none" strike="noStrike" kern="1200" cap="none" spc="0" normalizeH="0" baseline="0" noProof="0">
                <a:ln>
                  <a:noFill/>
                </a:ln>
                <a:solidFill>
                  <a:schemeClr val="tx1"/>
                </a:solidFill>
                <a:effectLst/>
                <a:uLnTx/>
                <a:uFillTx/>
                <a:latin typeface="+mj-lt"/>
                <a:ea typeface="+mj-ea"/>
                <a:cs typeface="+mj-cs"/>
              </a:rPr>
              <a:t>Introduction to </a:t>
            </a:r>
            <a:r>
              <a:rPr lang="en-US" sz="6600" kern="1200">
                <a:solidFill>
                  <a:schemeClr val="tx1"/>
                </a:solidFill>
                <a:latin typeface="+mj-lt"/>
                <a:ea typeface="+mj-ea"/>
                <a:cs typeface="+mj-cs"/>
              </a:rPr>
              <a:t>Bot framework</a:t>
            </a:r>
            <a:endParaRPr kumimoji="0" lang="en-US" sz="6600" b="0" i="0" u="none" strike="noStrike" kern="1200" cap="none" spc="0" normalizeH="0" baseline="0" noProof="0">
              <a:ln>
                <a:noFill/>
              </a:ln>
              <a:solidFill>
                <a:schemeClr val="tx1"/>
              </a:solidFill>
              <a:effectLst/>
              <a:uLnTx/>
              <a:uFillTx/>
              <a:latin typeface="+mj-lt"/>
              <a:ea typeface="+mj-ea"/>
              <a:cs typeface="+mj-cs"/>
            </a:endParaRP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6811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avy blue bowler hat icon - Free navy blue civilization icons">
            <a:extLst>
              <a:ext uri="{FF2B5EF4-FFF2-40B4-BE49-F238E27FC236}">
                <a16:creationId xmlns:a16="http://schemas.microsoft.com/office/drawing/2014/main" id="{4330BA6C-6EF6-4A49-B871-75F4AB562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438" y="2247802"/>
            <a:ext cx="1818967" cy="18189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28EA55-4320-4017-908C-D6335975DA5A}"/>
              </a:ext>
            </a:extLst>
          </p:cNvPr>
          <p:cNvSpPr txBox="1"/>
          <p:nvPr/>
        </p:nvSpPr>
        <p:spPr>
          <a:xfrm>
            <a:off x="1253856" y="4066769"/>
            <a:ext cx="19585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User Interface/Dev</a:t>
            </a:r>
          </a:p>
        </p:txBody>
      </p:sp>
      <p:grpSp>
        <p:nvGrpSpPr>
          <p:cNvPr id="4" name="Group 3">
            <a:extLst>
              <a:ext uri="{FF2B5EF4-FFF2-40B4-BE49-F238E27FC236}">
                <a16:creationId xmlns:a16="http://schemas.microsoft.com/office/drawing/2014/main" id="{35B7DBDE-A156-4C2A-9A41-12D4D5CB308C}"/>
              </a:ext>
            </a:extLst>
          </p:cNvPr>
          <p:cNvGrpSpPr/>
          <p:nvPr/>
        </p:nvGrpSpPr>
        <p:grpSpPr>
          <a:xfrm>
            <a:off x="3707884" y="2042431"/>
            <a:ext cx="7356973" cy="748800"/>
            <a:chOff x="0" y="0"/>
            <a:chExt cx="7356973" cy="748800"/>
          </a:xfrm>
        </p:grpSpPr>
        <p:sp>
          <p:nvSpPr>
            <p:cNvPr id="14" name="Rectangle: Rounded Corners 13">
              <a:extLst>
                <a:ext uri="{FF2B5EF4-FFF2-40B4-BE49-F238E27FC236}">
                  <a16:creationId xmlns:a16="http://schemas.microsoft.com/office/drawing/2014/main" id="{9FF24939-1C60-4DFE-8FAE-DA12A0EF670A}"/>
                </a:ext>
              </a:extLst>
            </p:cNvPr>
            <p:cNvSpPr/>
            <p:nvPr/>
          </p:nvSpPr>
          <p:spPr>
            <a:xfrm>
              <a:off x="0" y="0"/>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5" name="Rectangle: Rounded Corners 4">
              <a:extLst>
                <a:ext uri="{FF2B5EF4-FFF2-40B4-BE49-F238E27FC236}">
                  <a16:creationId xmlns:a16="http://schemas.microsoft.com/office/drawing/2014/main" id="{ACEADC54-A497-419F-B69D-049C63EB1386}"/>
                </a:ext>
              </a:extLst>
            </p:cNvPr>
            <p:cNvSpPr txBox="1"/>
            <p:nvPr/>
          </p:nvSpPr>
          <p:spPr>
            <a:xfrm>
              <a:off x="36553" y="36553"/>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p:txBody>
        </p:sp>
      </p:grpSp>
      <p:grpSp>
        <p:nvGrpSpPr>
          <p:cNvPr id="5" name="Group 4">
            <a:extLst>
              <a:ext uri="{FF2B5EF4-FFF2-40B4-BE49-F238E27FC236}">
                <a16:creationId xmlns:a16="http://schemas.microsoft.com/office/drawing/2014/main" id="{762D97CB-79D9-47A0-B4F3-6A5B43ECDE61}"/>
              </a:ext>
            </a:extLst>
          </p:cNvPr>
          <p:cNvGrpSpPr/>
          <p:nvPr/>
        </p:nvGrpSpPr>
        <p:grpSpPr>
          <a:xfrm>
            <a:off x="3707884" y="2794846"/>
            <a:ext cx="7356973" cy="724500"/>
            <a:chOff x="0" y="752415"/>
            <a:chExt cx="7356973" cy="724500"/>
          </a:xfrm>
        </p:grpSpPr>
        <p:sp>
          <p:nvSpPr>
            <p:cNvPr id="12" name="Rectangle 11">
              <a:extLst>
                <a:ext uri="{FF2B5EF4-FFF2-40B4-BE49-F238E27FC236}">
                  <a16:creationId xmlns:a16="http://schemas.microsoft.com/office/drawing/2014/main" id="{EA3FC301-1C9B-4078-8815-73628E9864D6}"/>
                </a:ext>
              </a:extLst>
            </p:cNvPr>
            <p:cNvSpPr/>
            <p:nvPr/>
          </p:nvSpPr>
          <p:spPr>
            <a:xfrm>
              <a:off x="0" y="752415"/>
              <a:ext cx="7356973" cy="724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9CAD3997-3722-4E94-A21A-4DA3E0527673}"/>
                </a:ext>
              </a:extLst>
            </p:cNvPr>
            <p:cNvSpPr txBox="1"/>
            <p:nvPr/>
          </p:nvSpPr>
          <p:spPr>
            <a:xfrm>
              <a:off x="0" y="752415"/>
              <a:ext cx="7356973" cy="724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Connect to cognitive search</a:t>
              </a:r>
            </a:p>
            <a:p>
              <a:pPr marL="114300" lvl="1" indent="-114300" algn="l" defTabSz="622300">
                <a:lnSpc>
                  <a:spcPct val="90000"/>
                </a:lnSpc>
                <a:spcBef>
                  <a:spcPct val="0"/>
                </a:spcBef>
                <a:spcAft>
                  <a:spcPct val="20000"/>
                </a:spcAft>
                <a:buChar char="•"/>
              </a:pPr>
              <a:r>
                <a:rPr lang="en-US" sz="1400" dirty="0"/>
                <a:t>Build search interface to visualize the documents</a:t>
              </a:r>
              <a:endParaRPr lang="en-US" sz="1400" kern="1200" dirty="0"/>
            </a:p>
          </p:txBody>
        </p:sp>
      </p:grpSp>
      <p:grpSp>
        <p:nvGrpSpPr>
          <p:cNvPr id="6" name="Group 5">
            <a:extLst>
              <a:ext uri="{FF2B5EF4-FFF2-40B4-BE49-F238E27FC236}">
                <a16:creationId xmlns:a16="http://schemas.microsoft.com/office/drawing/2014/main" id="{D593A780-13B7-4049-9945-E65B9291D885}"/>
              </a:ext>
            </a:extLst>
          </p:cNvPr>
          <p:cNvGrpSpPr/>
          <p:nvPr/>
        </p:nvGrpSpPr>
        <p:grpSpPr>
          <a:xfrm>
            <a:off x="3707884" y="3575802"/>
            <a:ext cx="7356973" cy="748800"/>
            <a:chOff x="0" y="1533371"/>
            <a:chExt cx="7356973" cy="748800"/>
          </a:xfrm>
        </p:grpSpPr>
        <p:sp>
          <p:nvSpPr>
            <p:cNvPr id="10" name="Rectangle: Rounded Corners 9">
              <a:extLst>
                <a:ext uri="{FF2B5EF4-FFF2-40B4-BE49-F238E27FC236}">
                  <a16:creationId xmlns:a16="http://schemas.microsoft.com/office/drawing/2014/main" id="{5139450E-521A-46DB-B664-B1391E56F272}"/>
                </a:ext>
              </a:extLst>
            </p:cNvPr>
            <p:cNvSpPr/>
            <p:nvPr/>
          </p:nvSpPr>
          <p:spPr>
            <a:xfrm>
              <a:off x="0" y="1533371"/>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1" name="Rectangle: Rounded Corners 8">
              <a:extLst>
                <a:ext uri="{FF2B5EF4-FFF2-40B4-BE49-F238E27FC236}">
                  <a16:creationId xmlns:a16="http://schemas.microsoft.com/office/drawing/2014/main" id="{E6058B64-EABB-4309-B5AA-B957B215E6F4}"/>
                </a:ext>
              </a:extLst>
            </p:cNvPr>
            <p:cNvSpPr txBox="1"/>
            <p:nvPr/>
          </p:nvSpPr>
          <p:spPr>
            <a:xfrm>
              <a:off x="36553" y="1569924"/>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p:txBody>
        </p:sp>
      </p:grpSp>
      <p:grpSp>
        <p:nvGrpSpPr>
          <p:cNvPr id="7" name="Group 6">
            <a:extLst>
              <a:ext uri="{FF2B5EF4-FFF2-40B4-BE49-F238E27FC236}">
                <a16:creationId xmlns:a16="http://schemas.microsoft.com/office/drawing/2014/main" id="{9B3BF0B0-93BB-4C24-86CE-234D1EA12F01}"/>
              </a:ext>
            </a:extLst>
          </p:cNvPr>
          <p:cNvGrpSpPr/>
          <p:nvPr/>
        </p:nvGrpSpPr>
        <p:grpSpPr>
          <a:xfrm>
            <a:off x="3707884" y="4268146"/>
            <a:ext cx="7356973" cy="662400"/>
            <a:chOff x="0" y="2225715"/>
            <a:chExt cx="7356973" cy="662400"/>
          </a:xfrm>
        </p:grpSpPr>
        <p:sp>
          <p:nvSpPr>
            <p:cNvPr id="8" name="Rectangle 7">
              <a:extLst>
                <a:ext uri="{FF2B5EF4-FFF2-40B4-BE49-F238E27FC236}">
                  <a16:creationId xmlns:a16="http://schemas.microsoft.com/office/drawing/2014/main" id="{11271485-48B7-458A-8BF5-FB7DB15508D0}"/>
                </a:ext>
              </a:extLst>
            </p:cNvPr>
            <p:cNvSpPr/>
            <p:nvPr/>
          </p:nvSpPr>
          <p:spPr>
            <a:xfrm>
              <a:off x="0" y="2225715"/>
              <a:ext cx="7356973" cy="662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40A809AE-538F-4AF8-8D22-5AB7A9E0E4DD}"/>
                </a:ext>
              </a:extLst>
            </p:cNvPr>
            <p:cNvSpPr txBox="1"/>
            <p:nvPr/>
          </p:nvSpPr>
          <p:spPr>
            <a:xfrm>
              <a:off x="0" y="2225715"/>
              <a:ext cx="7356973" cy="662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dirty="0"/>
            </a:p>
            <a:p>
              <a:pPr marL="114300" lvl="1" indent="-114300" algn="l" defTabSz="622300">
                <a:lnSpc>
                  <a:spcPct val="90000"/>
                </a:lnSpc>
                <a:spcBef>
                  <a:spcPct val="0"/>
                </a:spcBef>
                <a:spcAft>
                  <a:spcPct val="20000"/>
                </a:spcAft>
                <a:buChar char="•"/>
              </a:pPr>
              <a:r>
                <a:rPr lang="en-US" sz="1400" dirty="0"/>
                <a:t>Documents </a:t>
              </a:r>
              <a:r>
                <a:rPr lang="en-US" sz="1400" kern="1200" dirty="0"/>
                <a:t>are available in near real time on the dashboard </a:t>
              </a:r>
            </a:p>
          </p:txBody>
        </p:sp>
      </p:grpSp>
    </p:spTree>
    <p:extLst>
      <p:ext uri="{BB962C8B-B14F-4D97-AF65-F5344CB8AC3E}">
        <p14:creationId xmlns:p14="http://schemas.microsoft.com/office/powerpoint/2010/main" val="41130768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8EA55-4320-4017-908C-D6335975DA5A}"/>
              </a:ext>
            </a:extLst>
          </p:cNvPr>
          <p:cNvSpPr txBox="1"/>
          <p:nvPr/>
        </p:nvSpPr>
        <p:spPr>
          <a:xfrm>
            <a:off x="885305" y="4025205"/>
            <a:ext cx="23362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End to End Acceptance</a:t>
            </a:r>
          </a:p>
        </p:txBody>
      </p:sp>
      <p:grpSp>
        <p:nvGrpSpPr>
          <p:cNvPr id="4" name="Group 3">
            <a:extLst>
              <a:ext uri="{FF2B5EF4-FFF2-40B4-BE49-F238E27FC236}">
                <a16:creationId xmlns:a16="http://schemas.microsoft.com/office/drawing/2014/main" id="{35B7DBDE-A156-4C2A-9A41-12D4D5CB308C}"/>
              </a:ext>
            </a:extLst>
          </p:cNvPr>
          <p:cNvGrpSpPr/>
          <p:nvPr/>
        </p:nvGrpSpPr>
        <p:grpSpPr>
          <a:xfrm>
            <a:off x="3707884" y="2042431"/>
            <a:ext cx="7356973" cy="748800"/>
            <a:chOff x="0" y="0"/>
            <a:chExt cx="7356973" cy="748800"/>
          </a:xfrm>
        </p:grpSpPr>
        <p:sp>
          <p:nvSpPr>
            <p:cNvPr id="14" name="Rectangle: Rounded Corners 13">
              <a:extLst>
                <a:ext uri="{FF2B5EF4-FFF2-40B4-BE49-F238E27FC236}">
                  <a16:creationId xmlns:a16="http://schemas.microsoft.com/office/drawing/2014/main" id="{9FF24939-1C60-4DFE-8FAE-DA12A0EF670A}"/>
                </a:ext>
              </a:extLst>
            </p:cNvPr>
            <p:cNvSpPr/>
            <p:nvPr/>
          </p:nvSpPr>
          <p:spPr>
            <a:xfrm>
              <a:off x="0" y="0"/>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5" name="Rectangle: Rounded Corners 4">
              <a:extLst>
                <a:ext uri="{FF2B5EF4-FFF2-40B4-BE49-F238E27FC236}">
                  <a16:creationId xmlns:a16="http://schemas.microsoft.com/office/drawing/2014/main" id="{ACEADC54-A497-419F-B69D-049C63EB1386}"/>
                </a:ext>
              </a:extLst>
            </p:cNvPr>
            <p:cNvSpPr txBox="1"/>
            <p:nvPr/>
          </p:nvSpPr>
          <p:spPr>
            <a:xfrm>
              <a:off x="36553" y="36553"/>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Objectives</a:t>
              </a:r>
            </a:p>
          </p:txBody>
        </p:sp>
      </p:grpSp>
      <p:grpSp>
        <p:nvGrpSpPr>
          <p:cNvPr id="5" name="Group 4">
            <a:extLst>
              <a:ext uri="{FF2B5EF4-FFF2-40B4-BE49-F238E27FC236}">
                <a16:creationId xmlns:a16="http://schemas.microsoft.com/office/drawing/2014/main" id="{762D97CB-79D9-47A0-B4F3-6A5B43ECDE61}"/>
              </a:ext>
            </a:extLst>
          </p:cNvPr>
          <p:cNvGrpSpPr/>
          <p:nvPr/>
        </p:nvGrpSpPr>
        <p:grpSpPr>
          <a:xfrm>
            <a:off x="3707884" y="2794846"/>
            <a:ext cx="7356973" cy="724500"/>
            <a:chOff x="0" y="752415"/>
            <a:chExt cx="7356973" cy="724500"/>
          </a:xfrm>
        </p:grpSpPr>
        <p:sp>
          <p:nvSpPr>
            <p:cNvPr id="12" name="Rectangle 11">
              <a:extLst>
                <a:ext uri="{FF2B5EF4-FFF2-40B4-BE49-F238E27FC236}">
                  <a16:creationId xmlns:a16="http://schemas.microsoft.com/office/drawing/2014/main" id="{EA3FC301-1C9B-4078-8815-73628E9864D6}"/>
                </a:ext>
              </a:extLst>
            </p:cNvPr>
            <p:cNvSpPr/>
            <p:nvPr/>
          </p:nvSpPr>
          <p:spPr>
            <a:xfrm>
              <a:off x="0" y="752415"/>
              <a:ext cx="7356973" cy="724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9CAD3997-3722-4E94-A21A-4DA3E0527673}"/>
                </a:ext>
              </a:extLst>
            </p:cNvPr>
            <p:cNvSpPr txBox="1"/>
            <p:nvPr/>
          </p:nvSpPr>
          <p:spPr>
            <a:xfrm>
              <a:off x="0" y="752415"/>
              <a:ext cx="7356973" cy="724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 Test end to end project with bot interface</a:t>
              </a:r>
            </a:p>
          </p:txBody>
        </p:sp>
      </p:grpSp>
      <p:grpSp>
        <p:nvGrpSpPr>
          <p:cNvPr id="6" name="Group 5">
            <a:extLst>
              <a:ext uri="{FF2B5EF4-FFF2-40B4-BE49-F238E27FC236}">
                <a16:creationId xmlns:a16="http://schemas.microsoft.com/office/drawing/2014/main" id="{D593A780-13B7-4049-9945-E65B9291D885}"/>
              </a:ext>
            </a:extLst>
          </p:cNvPr>
          <p:cNvGrpSpPr/>
          <p:nvPr/>
        </p:nvGrpSpPr>
        <p:grpSpPr>
          <a:xfrm>
            <a:off x="3707884" y="3575802"/>
            <a:ext cx="7356973" cy="748800"/>
            <a:chOff x="0" y="1533371"/>
            <a:chExt cx="7356973" cy="748800"/>
          </a:xfrm>
        </p:grpSpPr>
        <p:sp>
          <p:nvSpPr>
            <p:cNvPr id="10" name="Rectangle: Rounded Corners 9">
              <a:extLst>
                <a:ext uri="{FF2B5EF4-FFF2-40B4-BE49-F238E27FC236}">
                  <a16:creationId xmlns:a16="http://schemas.microsoft.com/office/drawing/2014/main" id="{5139450E-521A-46DB-B664-B1391E56F272}"/>
                </a:ext>
              </a:extLst>
            </p:cNvPr>
            <p:cNvSpPr/>
            <p:nvPr/>
          </p:nvSpPr>
          <p:spPr>
            <a:xfrm>
              <a:off x="0" y="1533371"/>
              <a:ext cx="7356973" cy="748800"/>
            </a:xfrm>
            <a:prstGeom prst="roundRect">
              <a:avLst/>
            </a:prstGeom>
            <a:solidFill>
              <a:schemeClr val="accent5">
                <a:lumMod val="60000"/>
                <a:lumOff val="40000"/>
              </a:schemeClr>
            </a:solidFill>
          </p:spPr>
          <p:style>
            <a:lnRef idx="3">
              <a:schemeClr val="lt1"/>
            </a:lnRef>
            <a:fillRef idx="1">
              <a:schemeClr val="accent6"/>
            </a:fillRef>
            <a:effectRef idx="1">
              <a:schemeClr val="accent6"/>
            </a:effectRef>
            <a:fontRef idx="minor">
              <a:schemeClr val="lt1"/>
            </a:fontRef>
          </p:style>
        </p:sp>
        <p:sp>
          <p:nvSpPr>
            <p:cNvPr id="11" name="Rectangle: Rounded Corners 8">
              <a:extLst>
                <a:ext uri="{FF2B5EF4-FFF2-40B4-BE49-F238E27FC236}">
                  <a16:creationId xmlns:a16="http://schemas.microsoft.com/office/drawing/2014/main" id="{E6058B64-EABB-4309-B5AA-B957B215E6F4}"/>
                </a:ext>
              </a:extLst>
            </p:cNvPr>
            <p:cNvSpPr txBox="1"/>
            <p:nvPr/>
          </p:nvSpPr>
          <p:spPr>
            <a:xfrm>
              <a:off x="36553" y="1569924"/>
              <a:ext cx="7283867" cy="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Acceptance criteria </a:t>
              </a:r>
            </a:p>
          </p:txBody>
        </p:sp>
      </p:grpSp>
      <p:grpSp>
        <p:nvGrpSpPr>
          <p:cNvPr id="7" name="Group 6">
            <a:extLst>
              <a:ext uri="{FF2B5EF4-FFF2-40B4-BE49-F238E27FC236}">
                <a16:creationId xmlns:a16="http://schemas.microsoft.com/office/drawing/2014/main" id="{9B3BF0B0-93BB-4C24-86CE-234D1EA12F01}"/>
              </a:ext>
            </a:extLst>
          </p:cNvPr>
          <p:cNvGrpSpPr/>
          <p:nvPr/>
        </p:nvGrpSpPr>
        <p:grpSpPr>
          <a:xfrm>
            <a:off x="3707884" y="4268146"/>
            <a:ext cx="7356973" cy="662400"/>
            <a:chOff x="0" y="2225715"/>
            <a:chExt cx="7356973" cy="662400"/>
          </a:xfrm>
        </p:grpSpPr>
        <p:sp>
          <p:nvSpPr>
            <p:cNvPr id="8" name="Rectangle 7">
              <a:extLst>
                <a:ext uri="{FF2B5EF4-FFF2-40B4-BE49-F238E27FC236}">
                  <a16:creationId xmlns:a16="http://schemas.microsoft.com/office/drawing/2014/main" id="{11271485-48B7-458A-8BF5-FB7DB15508D0}"/>
                </a:ext>
              </a:extLst>
            </p:cNvPr>
            <p:cNvSpPr/>
            <p:nvPr/>
          </p:nvSpPr>
          <p:spPr>
            <a:xfrm>
              <a:off x="0" y="2225715"/>
              <a:ext cx="7356973" cy="6624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40A809AE-538F-4AF8-8D22-5AB7A9E0E4DD}"/>
                </a:ext>
              </a:extLst>
            </p:cNvPr>
            <p:cNvSpPr txBox="1"/>
            <p:nvPr/>
          </p:nvSpPr>
          <p:spPr>
            <a:xfrm>
              <a:off x="0" y="2225715"/>
              <a:ext cx="7356973" cy="662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3584"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dirty="0"/>
            </a:p>
            <a:p>
              <a:pPr marL="114300" lvl="1" indent="-114300" algn="l" defTabSz="622300">
                <a:lnSpc>
                  <a:spcPct val="90000"/>
                </a:lnSpc>
                <a:spcBef>
                  <a:spcPct val="0"/>
                </a:spcBef>
                <a:spcAft>
                  <a:spcPct val="20000"/>
                </a:spcAft>
                <a:buChar char="•"/>
              </a:pPr>
              <a:r>
                <a:rPr lang="en-US" sz="1400" kern="1200" dirty="0"/>
                <a:t>Processing the data and visualizing in the web tool</a:t>
              </a:r>
            </a:p>
          </p:txBody>
        </p:sp>
      </p:grpSp>
      <p:pic>
        <p:nvPicPr>
          <p:cNvPr id="16" name="Picture 4" descr="Santa Hat Icon Cartoon Style, Style Icons, Cartoon Icons, Hat Icons PNG and  Vector with Transparent Background for Free Download">
            <a:extLst>
              <a:ext uri="{FF2B5EF4-FFF2-40B4-BE49-F238E27FC236}">
                <a16:creationId xmlns:a16="http://schemas.microsoft.com/office/drawing/2014/main" id="{A2DB2CFF-C794-48D6-9EE7-8FB157E24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034" y="2269455"/>
            <a:ext cx="1680748" cy="168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9572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9" name="Title 1">
            <a:extLst>
              <a:ext uri="{FF2B5EF4-FFF2-40B4-BE49-F238E27FC236}">
                <a16:creationId xmlns:a16="http://schemas.microsoft.com/office/drawing/2014/main" id="{2FC843FE-C9C9-4A96-A846-AC19F3195CB5}"/>
              </a:ext>
            </a:extLst>
          </p:cNvPr>
          <p:cNvSpPr>
            <a:spLocks noGrp="1"/>
          </p:cNvSpPr>
          <p:nvPr>
            <p:ph type="title"/>
          </p:nvPr>
        </p:nvSpPr>
        <p:spPr>
          <a:xfrm>
            <a:off x="459877" y="212799"/>
            <a:ext cx="11336039" cy="443198"/>
          </a:xfrm>
        </p:spPr>
        <p:txBody>
          <a:bodyPr anchor="ctr"/>
          <a:lstStyle/>
          <a:p>
            <a:pPr lvl="0" algn="ctr">
              <a:lnSpc>
                <a:spcPct val="100000"/>
              </a:lnSpc>
              <a:spcAft>
                <a:spcPts val="1200"/>
              </a:spcAft>
              <a:defRPr/>
            </a:pPr>
            <a:r>
              <a:rPr lang="en-US" sz="2800">
                <a:solidFill>
                  <a:prstClr val="white"/>
                </a:solidFill>
              </a:rPr>
              <a:t>Azure AI for Financial Services All-Up</a:t>
            </a:r>
          </a:p>
        </p:txBody>
      </p:sp>
      <p:sp>
        <p:nvSpPr>
          <p:cNvPr id="6" name="Content Placeholder 5">
            <a:extLst>
              <a:ext uri="{FF2B5EF4-FFF2-40B4-BE49-F238E27FC236}">
                <a16:creationId xmlns:a16="http://schemas.microsoft.com/office/drawing/2014/main" id="{5A7277E1-1570-4EB3-B4BA-3A74F68E00E1}"/>
              </a:ext>
            </a:extLst>
          </p:cNvPr>
          <p:cNvSpPr>
            <a:spLocks noGrp="1"/>
          </p:cNvSpPr>
          <p:nvPr>
            <p:ph sz="quarter" idx="10"/>
          </p:nvPr>
        </p:nvSpPr>
        <p:spPr>
          <a:xfrm>
            <a:off x="1014999" y="1758847"/>
            <a:ext cx="1736504" cy="498598"/>
          </a:xfrm>
        </p:spPr>
        <p:txBody>
          <a:bodyPr/>
          <a:lstStyle/>
          <a:p>
            <a:pPr algn="ctr"/>
            <a:r>
              <a:rPr kumimoji="0" lang="en-US" sz="1800" b="0" i="0" u="none" strike="noStrike" kern="1200" cap="none" spc="0" normalizeH="0" baseline="0" noProof="0">
                <a:ln w="3175">
                  <a:noFill/>
                </a:ln>
                <a:solidFill>
                  <a:prstClr val="white"/>
                </a:solidFill>
                <a:effectLst/>
                <a:uLnTx/>
                <a:uFillTx/>
                <a:latin typeface="+mj-lt"/>
                <a:ea typeface="+mn-ea"/>
                <a:cs typeface="Segoe UI" pitchFamily="34" charset="0"/>
              </a:rPr>
              <a:t>Combat financial crime</a:t>
            </a:r>
            <a:endParaRPr lang="en-US">
              <a:latin typeface="+mj-lt"/>
            </a:endParaRPr>
          </a:p>
        </p:txBody>
      </p:sp>
      <p:grpSp>
        <p:nvGrpSpPr>
          <p:cNvPr id="2" name="Group 1">
            <a:extLst>
              <a:ext uri="{FF2B5EF4-FFF2-40B4-BE49-F238E27FC236}">
                <a16:creationId xmlns:a16="http://schemas.microsoft.com/office/drawing/2014/main" id="{E457A6BB-98D1-4C7E-ACA1-FA8FB19DE4B1}"/>
              </a:ext>
              <a:ext uri="{C183D7F6-B498-43B3-948B-1728B52AA6E4}">
                <adec:decorative xmlns:adec="http://schemas.microsoft.com/office/drawing/2017/decorative" val="1"/>
              </a:ext>
            </a:extLst>
          </p:cNvPr>
          <p:cNvGrpSpPr/>
          <p:nvPr/>
        </p:nvGrpSpPr>
        <p:grpSpPr>
          <a:xfrm>
            <a:off x="873230" y="2687546"/>
            <a:ext cx="2041170" cy="287079"/>
            <a:chOff x="774038" y="2687546"/>
            <a:chExt cx="2041170" cy="287079"/>
          </a:xfrm>
        </p:grpSpPr>
        <p:cxnSp>
          <p:nvCxnSpPr>
            <p:cNvPr id="145" name="Straight Connector 144">
              <a:extLst>
                <a:ext uri="{FF2B5EF4-FFF2-40B4-BE49-F238E27FC236}">
                  <a16:creationId xmlns:a16="http://schemas.microsoft.com/office/drawing/2014/main" id="{D1337449-A5C0-4FF4-BA25-C3C29ECE2ED4}"/>
                </a:ext>
                <a:ext uri="{C183D7F6-B498-43B3-948B-1728B52AA6E4}">
                  <adec:decorative xmlns:adec="http://schemas.microsoft.com/office/drawing/2017/decorative" val="1"/>
                </a:ext>
              </a:extLst>
            </p:cNvPr>
            <p:cNvCxnSpPr/>
            <p:nvPr/>
          </p:nvCxnSpPr>
          <p:spPr>
            <a:xfrm>
              <a:off x="774038" y="2687546"/>
              <a:ext cx="2041170" cy="0"/>
            </a:xfrm>
            <a:prstGeom prst="line">
              <a:avLst/>
            </a:prstGeom>
            <a:ln>
              <a:solidFill>
                <a:schemeClr val="accent1"/>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46" name="Straight Connector 145">
              <a:extLst>
                <a:ext uri="{FF2B5EF4-FFF2-40B4-BE49-F238E27FC236}">
                  <a16:creationId xmlns:a16="http://schemas.microsoft.com/office/drawing/2014/main" id="{00FA9F2F-3657-42D9-9692-F4226BAC8925}"/>
                </a:ext>
                <a:ext uri="{C183D7F6-B498-43B3-948B-1728B52AA6E4}">
                  <adec:decorative xmlns:adec="http://schemas.microsoft.com/office/drawing/2017/decorative" val="1"/>
                </a:ext>
              </a:extLst>
            </p:cNvPr>
            <p:cNvCxnSpPr/>
            <p:nvPr/>
          </p:nvCxnSpPr>
          <p:spPr>
            <a:xfrm>
              <a:off x="774038" y="2687546"/>
              <a:ext cx="0" cy="287079"/>
            </a:xfrm>
            <a:prstGeom prst="line">
              <a:avLst/>
            </a:prstGeom>
            <a:ln>
              <a:solidFill>
                <a:schemeClr val="accent1"/>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47" name="Straight Connector 146">
              <a:extLst>
                <a:ext uri="{FF2B5EF4-FFF2-40B4-BE49-F238E27FC236}">
                  <a16:creationId xmlns:a16="http://schemas.microsoft.com/office/drawing/2014/main" id="{1A02B8C5-833B-4587-927D-836DA54C45B9}"/>
                </a:ext>
                <a:ext uri="{C183D7F6-B498-43B3-948B-1728B52AA6E4}">
                  <adec:decorative xmlns:adec="http://schemas.microsoft.com/office/drawing/2017/decorative" val="1"/>
                </a:ext>
              </a:extLst>
            </p:cNvPr>
            <p:cNvCxnSpPr/>
            <p:nvPr/>
          </p:nvCxnSpPr>
          <p:spPr>
            <a:xfrm>
              <a:off x="2811721" y="2687546"/>
              <a:ext cx="0" cy="287079"/>
            </a:xfrm>
            <a:prstGeom prst="line">
              <a:avLst/>
            </a:prstGeom>
            <a:ln>
              <a:solidFill>
                <a:schemeClr val="accent1"/>
              </a:solidFill>
              <a:headEnd type="none"/>
              <a:tailEnd type="none"/>
            </a:ln>
          </p:spPr>
          <p:style>
            <a:lnRef idx="1">
              <a:schemeClr val="accent5"/>
            </a:lnRef>
            <a:fillRef idx="0">
              <a:schemeClr val="accent5"/>
            </a:fillRef>
            <a:effectRef idx="0">
              <a:schemeClr val="accent5"/>
            </a:effectRef>
            <a:fontRef idx="minor">
              <a:schemeClr val="tx1"/>
            </a:fontRef>
          </p:style>
        </p:cxnSp>
      </p:grpSp>
      <p:grpSp>
        <p:nvGrpSpPr>
          <p:cNvPr id="9" name="Group 8">
            <a:extLst>
              <a:ext uri="{FF2B5EF4-FFF2-40B4-BE49-F238E27FC236}">
                <a16:creationId xmlns:a16="http://schemas.microsoft.com/office/drawing/2014/main" id="{1781BD12-06B5-4930-8502-5BB587CDC42C}"/>
              </a:ext>
              <a:ext uri="{C183D7F6-B498-43B3-948B-1728B52AA6E4}">
                <adec:decorative xmlns:adec="http://schemas.microsoft.com/office/drawing/2017/decorative" val="1"/>
              </a:ext>
            </a:extLst>
          </p:cNvPr>
          <p:cNvGrpSpPr/>
          <p:nvPr/>
        </p:nvGrpSpPr>
        <p:grpSpPr>
          <a:xfrm>
            <a:off x="1600843" y="2416258"/>
            <a:ext cx="560116" cy="491749"/>
            <a:chOff x="1600843" y="2416258"/>
            <a:chExt cx="560116" cy="491749"/>
          </a:xfrm>
        </p:grpSpPr>
        <p:sp>
          <p:nvSpPr>
            <p:cNvPr id="155" name="Hexagon 154">
              <a:extLst>
                <a:ext uri="{FF2B5EF4-FFF2-40B4-BE49-F238E27FC236}">
                  <a16:creationId xmlns:a16="http://schemas.microsoft.com/office/drawing/2014/main" id="{23B38545-5BFE-436B-893E-02F475483C87}"/>
                </a:ext>
                <a:ext uri="{C183D7F6-B498-43B3-948B-1728B52AA6E4}">
                  <adec:decorative xmlns:adec="http://schemas.microsoft.com/office/drawing/2017/decorative" val="1"/>
                </a:ext>
              </a:extLst>
            </p:cNvPr>
            <p:cNvSpPr/>
            <p:nvPr/>
          </p:nvSpPr>
          <p:spPr bwMode="auto">
            <a:xfrm>
              <a:off x="1600843" y="2416258"/>
              <a:ext cx="560116" cy="491749"/>
            </a:xfrm>
            <a:prstGeom prst="hexagon">
              <a:avLst/>
            </a:pr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0" name="protection against unplanned costs" descr="protection against unplanned costs">
              <a:extLst>
                <a:ext uri="{FF2B5EF4-FFF2-40B4-BE49-F238E27FC236}">
                  <a16:creationId xmlns:a16="http://schemas.microsoft.com/office/drawing/2014/main" id="{5A1358B0-B0A2-42F4-AEAD-AEE9D1497252}"/>
                </a:ext>
              </a:extLst>
            </p:cNvPr>
            <p:cNvGrpSpPr>
              <a:grpSpLocks noChangeAspect="1"/>
            </p:cNvGrpSpPr>
            <p:nvPr/>
          </p:nvGrpSpPr>
          <p:grpSpPr bwMode="auto">
            <a:xfrm>
              <a:off x="1739125" y="2533897"/>
              <a:ext cx="267042" cy="267042"/>
              <a:chOff x="4596" y="773"/>
              <a:chExt cx="260" cy="260"/>
            </a:xfrm>
          </p:grpSpPr>
          <p:sp>
            <p:nvSpPr>
              <p:cNvPr id="91" name="AutoShape 69">
                <a:extLst>
                  <a:ext uri="{FF2B5EF4-FFF2-40B4-BE49-F238E27FC236}">
                    <a16:creationId xmlns:a16="http://schemas.microsoft.com/office/drawing/2014/main" id="{4B9D0D67-4E30-4965-9418-615E5B2EB8A2}"/>
                  </a:ext>
                  <a:ext uri="{C183D7F6-B498-43B3-948B-1728B52AA6E4}">
                    <adec:decorative xmlns:adec="http://schemas.microsoft.com/office/drawing/2017/decorative" val="1"/>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71">
                <a:extLst>
                  <a:ext uri="{FF2B5EF4-FFF2-40B4-BE49-F238E27FC236}">
                    <a16:creationId xmlns:a16="http://schemas.microsoft.com/office/drawing/2014/main" id="{139AAA5F-955B-4337-B3FC-6BA2BD3F3B91}"/>
                  </a:ext>
                  <a:ext uri="{C183D7F6-B498-43B3-948B-1728B52AA6E4}">
                    <adec:decorative xmlns:adec="http://schemas.microsoft.com/office/drawing/2017/decorative" val="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72">
                <a:extLst>
                  <a:ext uri="{FF2B5EF4-FFF2-40B4-BE49-F238E27FC236}">
                    <a16:creationId xmlns:a16="http://schemas.microsoft.com/office/drawing/2014/main" id="{D9B5E9E2-9C61-4ADC-ABFD-1C415ADF154B}"/>
                  </a:ext>
                  <a:ext uri="{C183D7F6-B498-43B3-948B-1728B52AA6E4}">
                    <adec:decorative xmlns:adec="http://schemas.microsoft.com/office/drawing/2017/decorative" val="1"/>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73">
                <a:extLst>
                  <a:ext uri="{FF2B5EF4-FFF2-40B4-BE49-F238E27FC236}">
                    <a16:creationId xmlns:a16="http://schemas.microsoft.com/office/drawing/2014/main" id="{DE3989A2-D6F3-4DEC-AB49-D409CF98C66A}"/>
                  </a:ext>
                  <a:ext uri="{C183D7F6-B498-43B3-948B-1728B52AA6E4}">
                    <adec:decorative xmlns:adec="http://schemas.microsoft.com/office/drawing/2017/decorative" val="1"/>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74">
                <a:extLst>
                  <a:ext uri="{FF2B5EF4-FFF2-40B4-BE49-F238E27FC236}">
                    <a16:creationId xmlns:a16="http://schemas.microsoft.com/office/drawing/2014/main" id="{EC28A1AF-8322-479B-84AF-C28E15D8D5B3}"/>
                  </a:ext>
                  <a:ext uri="{C183D7F6-B498-43B3-948B-1728B52AA6E4}">
                    <adec:decorative xmlns:adec="http://schemas.microsoft.com/office/drawing/2017/decorative" val="1"/>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75">
                <a:extLst>
                  <a:ext uri="{FF2B5EF4-FFF2-40B4-BE49-F238E27FC236}">
                    <a16:creationId xmlns:a16="http://schemas.microsoft.com/office/drawing/2014/main" id="{6D6F0D42-E5CE-469C-A9BB-8D27D16463DD}"/>
                  </a:ext>
                  <a:ext uri="{C183D7F6-B498-43B3-948B-1728B52AA6E4}">
                    <adec:decorative xmlns:adec="http://schemas.microsoft.com/office/drawing/2017/decorative" val="1"/>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77" name="Rectangle 176">
            <a:extLst>
              <a:ext uri="{FF2B5EF4-FFF2-40B4-BE49-F238E27FC236}">
                <a16:creationId xmlns:a16="http://schemas.microsoft.com/office/drawing/2014/main" id="{258871DE-83DD-4857-A23A-27E6EE70EE4B}"/>
              </a:ext>
              <a:ext uri="{C183D7F6-B498-43B3-948B-1728B52AA6E4}">
                <adec:decorative xmlns:adec="http://schemas.microsoft.com/office/drawing/2017/decorative" val="1"/>
              </a:ext>
            </a:extLst>
          </p:cNvPr>
          <p:cNvSpPr/>
          <p:nvPr/>
        </p:nvSpPr>
        <p:spPr bwMode="auto">
          <a:xfrm>
            <a:off x="363520" y="3189528"/>
            <a:ext cx="1517381" cy="2865120"/>
          </a:xfrm>
          <a:prstGeom prst="rect">
            <a:avLst/>
          </a:prstGeom>
          <a:solidFill>
            <a:schemeClr val="tx1"/>
          </a:solidFill>
          <a:ln>
            <a:noFill/>
            <a:headEnd type="none" w="med" len="med"/>
            <a:tailEnd type="none" w="med" len="med"/>
          </a:ln>
          <a:effectLst>
            <a:outerShdw blurRad="215900" dist="38100" dir="5400000" sx="98000" sy="98000" algn="tl" rotWithShape="0">
              <a:schemeClr val="tx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B1BCED68-52BC-4D8C-89F2-C7C80CEFA21E}"/>
              </a:ext>
            </a:extLst>
          </p:cNvPr>
          <p:cNvSpPr>
            <a:spLocks noGrp="1"/>
          </p:cNvSpPr>
          <p:nvPr>
            <p:ph sz="quarter" idx="11"/>
          </p:nvPr>
        </p:nvSpPr>
        <p:spPr>
          <a:xfrm>
            <a:off x="465182" y="3588126"/>
            <a:ext cx="1301236" cy="384998"/>
          </a:xfrm>
        </p:spPr>
        <p: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50E6FF"/>
                </a:solidFill>
                <a:effectLst/>
                <a:uLnTx/>
                <a:uFillTx/>
                <a:latin typeface="Segoe UI Semibold"/>
                <a:ea typeface="+mn-ea"/>
                <a:cs typeface="+mn-cs"/>
              </a:rPr>
              <a:t>Fraud Prevention</a:t>
            </a:r>
          </a:p>
        </p:txBody>
      </p:sp>
      <p:pic>
        <p:nvPicPr>
          <p:cNvPr id="179" name="Picture 178" descr="Moneris logo">
            <a:extLst>
              <a:ext uri="{FF2B5EF4-FFF2-40B4-BE49-F238E27FC236}">
                <a16:creationId xmlns:a16="http://schemas.microsoft.com/office/drawing/2014/main" id="{DEA1939D-337B-4C24-BB54-F7EA1DDF283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tretch>
            <a:fillRect/>
          </a:stretch>
        </p:blipFill>
        <p:spPr>
          <a:xfrm>
            <a:off x="494541" y="5103464"/>
            <a:ext cx="1265389" cy="738664"/>
          </a:xfrm>
          <a:prstGeom prst="rect">
            <a:avLst/>
          </a:prstGeom>
        </p:spPr>
      </p:pic>
      <p:sp>
        <p:nvSpPr>
          <p:cNvPr id="181" name="Rectangle 180">
            <a:extLst>
              <a:ext uri="{FF2B5EF4-FFF2-40B4-BE49-F238E27FC236}">
                <a16:creationId xmlns:a16="http://schemas.microsoft.com/office/drawing/2014/main" id="{AA5C3925-4D4E-4D02-A37C-66408616CCDA}"/>
              </a:ext>
              <a:ext uri="{C183D7F6-B498-43B3-948B-1728B52AA6E4}">
                <adec:decorative xmlns:adec="http://schemas.microsoft.com/office/drawing/2017/decorative" val="1"/>
              </a:ext>
            </a:extLst>
          </p:cNvPr>
          <p:cNvSpPr/>
          <p:nvPr/>
        </p:nvSpPr>
        <p:spPr bwMode="auto">
          <a:xfrm>
            <a:off x="1922420" y="3180580"/>
            <a:ext cx="1517381" cy="2865120"/>
          </a:xfrm>
          <a:prstGeom prst="rect">
            <a:avLst/>
          </a:prstGeom>
          <a:solidFill>
            <a:schemeClr val="tx1"/>
          </a:solidFill>
          <a:ln>
            <a:noFill/>
            <a:headEnd type="none" w="med" len="med"/>
            <a:tailEnd type="none" w="med" len="med"/>
          </a:ln>
          <a:effectLst>
            <a:outerShdw blurRad="215900" dist="38100" dir="5400000" sx="98000" sy="98000" algn="tl" rotWithShape="0">
              <a:schemeClr val="tx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Content Placeholder 10">
            <a:extLst>
              <a:ext uri="{FF2B5EF4-FFF2-40B4-BE49-F238E27FC236}">
                <a16:creationId xmlns:a16="http://schemas.microsoft.com/office/drawing/2014/main" id="{29ED2B71-A5B9-423C-81BD-27759C2C217C}"/>
              </a:ext>
            </a:extLst>
          </p:cNvPr>
          <p:cNvSpPr>
            <a:spLocks noGrp="1"/>
          </p:cNvSpPr>
          <p:nvPr>
            <p:ph sz="quarter" idx="12"/>
          </p:nvPr>
        </p:nvSpPr>
        <p:spPr>
          <a:xfrm>
            <a:off x="2024248" y="3582442"/>
            <a:ext cx="1306034" cy="408682"/>
          </a:xfrm>
        </p:spPr>
        <p: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50E6FF"/>
                </a:solidFill>
                <a:effectLst/>
                <a:uLnTx/>
                <a:uFillTx/>
                <a:latin typeface="Segoe UI Semibold"/>
                <a:ea typeface="+mn-ea"/>
                <a:cs typeface="+mn-cs"/>
              </a:rPr>
              <a:t>Risk Assessment</a:t>
            </a:r>
          </a:p>
        </p:txBody>
      </p:sp>
      <p:pic>
        <p:nvPicPr>
          <p:cNvPr id="183" name="Picture 182" descr="PwC logo">
            <a:extLst>
              <a:ext uri="{FF2B5EF4-FFF2-40B4-BE49-F238E27FC236}">
                <a16:creationId xmlns:a16="http://schemas.microsoft.com/office/drawing/2014/main" id="{413D92F3-C7C3-4DA0-A4A1-0D850B65D1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9558" y="5170911"/>
            <a:ext cx="710022" cy="538679"/>
          </a:xfrm>
          <a:prstGeom prst="rect">
            <a:avLst/>
          </a:prstGeom>
        </p:spPr>
      </p:pic>
      <p:sp>
        <p:nvSpPr>
          <p:cNvPr id="12" name="Content Placeholder 11">
            <a:extLst>
              <a:ext uri="{FF2B5EF4-FFF2-40B4-BE49-F238E27FC236}">
                <a16:creationId xmlns:a16="http://schemas.microsoft.com/office/drawing/2014/main" id="{1173DE8C-1A32-4E50-98D4-92CAF4B86413}"/>
              </a:ext>
            </a:extLst>
          </p:cNvPr>
          <p:cNvSpPr>
            <a:spLocks noGrp="1"/>
          </p:cNvSpPr>
          <p:nvPr>
            <p:ph sz="quarter" idx="13"/>
          </p:nvPr>
        </p:nvSpPr>
        <p:spPr>
          <a:xfrm>
            <a:off x="4740382" y="1727769"/>
            <a:ext cx="2455126" cy="594907"/>
          </a:xfrm>
        </p:spPr>
        <p:txBody>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w="3175">
                  <a:noFill/>
                </a:ln>
                <a:solidFill>
                  <a:prstClr val="white"/>
                </a:solidFill>
                <a:effectLst/>
                <a:uLnTx/>
                <a:uFillTx/>
                <a:latin typeface="Segoe UI Semibold"/>
                <a:ea typeface="+mn-ea"/>
                <a:cs typeface="Segoe UI" pitchFamily="34" charset="0"/>
              </a:rPr>
              <a:t>Differentiated customer experiences</a:t>
            </a:r>
            <a:endParaRPr kumimoji="0" lang="en-US" sz="3200" b="0" i="0" u="none" strike="noStrike" kern="1200" cap="none" spc="0" normalizeH="0" baseline="0" noProof="0">
              <a:ln w="3175">
                <a:noFill/>
              </a:ln>
              <a:solidFill>
                <a:prstClr val="white"/>
              </a:solidFill>
              <a:effectLst/>
              <a:uLnTx/>
              <a:uFillTx/>
              <a:latin typeface="Segoe UI Semibold"/>
              <a:ea typeface="+mn-ea"/>
              <a:cs typeface="Segoe UI" pitchFamily="34" charset="0"/>
            </a:endParaRPr>
          </a:p>
        </p:txBody>
      </p:sp>
      <p:grpSp>
        <p:nvGrpSpPr>
          <p:cNvPr id="4" name="Group 3">
            <a:extLst>
              <a:ext uri="{FF2B5EF4-FFF2-40B4-BE49-F238E27FC236}">
                <a16:creationId xmlns:a16="http://schemas.microsoft.com/office/drawing/2014/main" id="{94297AE7-6CC3-4B58-981C-AEB7C5B45AFE}"/>
              </a:ext>
              <a:ext uri="{C183D7F6-B498-43B3-948B-1728B52AA6E4}">
                <adec:decorative xmlns:adec="http://schemas.microsoft.com/office/drawing/2017/decorative" val="1"/>
              </a:ext>
            </a:extLst>
          </p:cNvPr>
          <p:cNvGrpSpPr/>
          <p:nvPr/>
        </p:nvGrpSpPr>
        <p:grpSpPr>
          <a:xfrm>
            <a:off x="4111195" y="2668136"/>
            <a:ext cx="3657539" cy="314154"/>
            <a:chOff x="4081698" y="2668136"/>
            <a:chExt cx="3657539" cy="314154"/>
          </a:xfrm>
        </p:grpSpPr>
        <p:cxnSp>
          <p:nvCxnSpPr>
            <p:cNvPr id="148" name="Straight Connector 147">
              <a:extLst>
                <a:ext uri="{FF2B5EF4-FFF2-40B4-BE49-F238E27FC236}">
                  <a16:creationId xmlns:a16="http://schemas.microsoft.com/office/drawing/2014/main" id="{363D9B55-BB95-44C3-AD9E-FAA191477A39}"/>
                </a:ext>
                <a:ext uri="{C183D7F6-B498-43B3-948B-1728B52AA6E4}">
                  <adec:decorative xmlns:adec="http://schemas.microsoft.com/office/drawing/2017/decorative" val="1"/>
                </a:ext>
              </a:extLst>
            </p:cNvPr>
            <p:cNvCxnSpPr>
              <a:cxnSpLocks/>
            </p:cNvCxnSpPr>
            <p:nvPr/>
          </p:nvCxnSpPr>
          <p:spPr>
            <a:xfrm>
              <a:off x="4081698" y="2668136"/>
              <a:ext cx="3657539" cy="21409"/>
            </a:xfrm>
            <a:prstGeom prst="line">
              <a:avLst/>
            </a:prstGeom>
            <a:ln>
              <a:solidFill>
                <a:schemeClr val="accent1"/>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49" name="Straight Connector 148">
              <a:extLst>
                <a:ext uri="{FF2B5EF4-FFF2-40B4-BE49-F238E27FC236}">
                  <a16:creationId xmlns:a16="http://schemas.microsoft.com/office/drawing/2014/main" id="{479A431E-9ACF-44CC-9264-6B1B159CC2A7}"/>
                </a:ext>
                <a:ext uri="{C183D7F6-B498-43B3-948B-1728B52AA6E4}">
                  <adec:decorative xmlns:adec="http://schemas.microsoft.com/office/drawing/2017/decorative" val="1"/>
                </a:ext>
              </a:extLst>
            </p:cNvPr>
            <p:cNvCxnSpPr/>
            <p:nvPr/>
          </p:nvCxnSpPr>
          <p:spPr>
            <a:xfrm>
              <a:off x="4081698" y="2668136"/>
              <a:ext cx="0" cy="287079"/>
            </a:xfrm>
            <a:prstGeom prst="line">
              <a:avLst/>
            </a:prstGeom>
            <a:ln>
              <a:solidFill>
                <a:schemeClr val="accent1"/>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50" name="Straight Connector 149">
              <a:extLst>
                <a:ext uri="{FF2B5EF4-FFF2-40B4-BE49-F238E27FC236}">
                  <a16:creationId xmlns:a16="http://schemas.microsoft.com/office/drawing/2014/main" id="{349645F6-7FDB-45FC-903B-55AED24D6161}"/>
                </a:ext>
                <a:ext uri="{C183D7F6-B498-43B3-948B-1728B52AA6E4}">
                  <adec:decorative xmlns:adec="http://schemas.microsoft.com/office/drawing/2017/decorative" val="1"/>
                </a:ext>
              </a:extLst>
            </p:cNvPr>
            <p:cNvCxnSpPr/>
            <p:nvPr/>
          </p:nvCxnSpPr>
          <p:spPr>
            <a:xfrm>
              <a:off x="7735751" y="2695211"/>
              <a:ext cx="0" cy="287079"/>
            </a:xfrm>
            <a:prstGeom prst="line">
              <a:avLst/>
            </a:prstGeom>
            <a:ln>
              <a:solidFill>
                <a:schemeClr val="accent1"/>
              </a:solidFill>
              <a:headEnd type="none"/>
              <a:tailEnd type="none"/>
            </a:ln>
          </p:spPr>
          <p:style>
            <a:lnRef idx="1">
              <a:schemeClr val="accent5"/>
            </a:lnRef>
            <a:fillRef idx="0">
              <a:schemeClr val="accent5"/>
            </a:fillRef>
            <a:effectRef idx="0">
              <a:schemeClr val="accent5"/>
            </a:effectRef>
            <a:fontRef idx="minor">
              <a:schemeClr val="tx1"/>
            </a:fontRef>
          </p:style>
        </p:cxnSp>
      </p:grpSp>
      <p:grpSp>
        <p:nvGrpSpPr>
          <p:cNvPr id="8" name="Group 7">
            <a:extLst>
              <a:ext uri="{FF2B5EF4-FFF2-40B4-BE49-F238E27FC236}">
                <a16:creationId xmlns:a16="http://schemas.microsoft.com/office/drawing/2014/main" id="{D4925484-1622-48AE-BFFF-8C9505C2D7D4}"/>
              </a:ext>
              <a:ext uri="{C183D7F6-B498-43B3-948B-1728B52AA6E4}">
                <adec:decorative xmlns:adec="http://schemas.microsoft.com/office/drawing/2017/decorative" val="1"/>
              </a:ext>
            </a:extLst>
          </p:cNvPr>
          <p:cNvGrpSpPr/>
          <p:nvPr/>
        </p:nvGrpSpPr>
        <p:grpSpPr>
          <a:xfrm>
            <a:off x="5684105" y="2418999"/>
            <a:ext cx="560116" cy="491749"/>
            <a:chOff x="5684105" y="2418999"/>
            <a:chExt cx="560116" cy="491749"/>
          </a:xfrm>
        </p:grpSpPr>
        <p:sp>
          <p:nvSpPr>
            <p:cNvPr id="104" name="Hexagon 103">
              <a:extLst>
                <a:ext uri="{FF2B5EF4-FFF2-40B4-BE49-F238E27FC236}">
                  <a16:creationId xmlns:a16="http://schemas.microsoft.com/office/drawing/2014/main" id="{298E5FC9-13F8-4B7E-9015-35D475BED944}"/>
                </a:ext>
                <a:ext uri="{C183D7F6-B498-43B3-948B-1728B52AA6E4}">
                  <adec:decorative xmlns:adec="http://schemas.microsoft.com/office/drawing/2017/decorative" val="1"/>
                </a:ext>
              </a:extLst>
            </p:cNvPr>
            <p:cNvSpPr/>
            <p:nvPr/>
          </p:nvSpPr>
          <p:spPr bwMode="auto">
            <a:xfrm>
              <a:off x="5684105" y="2418999"/>
              <a:ext cx="560116" cy="491749"/>
            </a:xfrm>
            <a:prstGeom prst="hexagon">
              <a:avLst/>
            </a:pr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data empowerment" descr="data empowerment">
              <a:extLst>
                <a:ext uri="{FF2B5EF4-FFF2-40B4-BE49-F238E27FC236}">
                  <a16:creationId xmlns:a16="http://schemas.microsoft.com/office/drawing/2014/main" id="{18A86E61-CD70-4D31-90A6-A5E552A37CFA}"/>
                </a:ext>
              </a:extLst>
            </p:cNvPr>
            <p:cNvGrpSpPr/>
            <p:nvPr/>
          </p:nvGrpSpPr>
          <p:grpSpPr>
            <a:xfrm>
              <a:off x="5815011" y="2502190"/>
              <a:ext cx="311464" cy="297207"/>
              <a:chOff x="7310362" y="2186940"/>
              <a:chExt cx="359254" cy="359254"/>
            </a:xfrm>
          </p:grpSpPr>
          <p:sp>
            <p:nvSpPr>
              <p:cNvPr id="98" name="Rectangle 37">
                <a:extLst>
                  <a:ext uri="{FF2B5EF4-FFF2-40B4-BE49-F238E27FC236}">
                    <a16:creationId xmlns:a16="http://schemas.microsoft.com/office/drawing/2014/main" id="{8E770D96-6D09-430F-90F6-14A6DA69F2FC}"/>
                  </a:ext>
                  <a:ext uri="{C183D7F6-B498-43B3-948B-1728B52AA6E4}">
                    <adec:decorative xmlns:adec="http://schemas.microsoft.com/office/drawing/2017/decorative" val="1"/>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8">
                <a:extLst>
                  <a:ext uri="{FF2B5EF4-FFF2-40B4-BE49-F238E27FC236}">
                    <a16:creationId xmlns:a16="http://schemas.microsoft.com/office/drawing/2014/main" id="{80257D13-041F-4C7A-A478-E1E34EB45550}"/>
                  </a:ext>
                  <a:ext uri="{C183D7F6-B498-43B3-948B-1728B52AA6E4}">
                    <adec:decorative xmlns:adec="http://schemas.microsoft.com/office/drawing/2017/decorative" val="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39">
                <a:extLst>
                  <a:ext uri="{FF2B5EF4-FFF2-40B4-BE49-F238E27FC236}">
                    <a16:creationId xmlns:a16="http://schemas.microsoft.com/office/drawing/2014/main" id="{80B69E31-894E-4029-B856-0F707DA1236F}"/>
                  </a:ext>
                  <a:ext uri="{C183D7F6-B498-43B3-948B-1728B52AA6E4}">
                    <adec:decorative xmlns:adec="http://schemas.microsoft.com/office/drawing/2017/decorative" val="1"/>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0">
                <a:extLst>
                  <a:ext uri="{FF2B5EF4-FFF2-40B4-BE49-F238E27FC236}">
                    <a16:creationId xmlns:a16="http://schemas.microsoft.com/office/drawing/2014/main" id="{CEA96DDF-9C37-4235-9E56-BC04244F1DA8}"/>
                  </a:ext>
                  <a:ext uri="{C183D7F6-B498-43B3-948B-1728B52AA6E4}">
                    <adec:decorative xmlns:adec="http://schemas.microsoft.com/office/drawing/2017/decorative" val="1"/>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41">
                <a:extLst>
                  <a:ext uri="{FF2B5EF4-FFF2-40B4-BE49-F238E27FC236}">
                    <a16:creationId xmlns:a16="http://schemas.microsoft.com/office/drawing/2014/main" id="{6AF56C80-E994-4FDC-979E-B2FABD253FC7}"/>
                  </a:ext>
                  <a:ext uri="{C183D7F6-B498-43B3-948B-1728B52AA6E4}">
                    <adec:decorative xmlns:adec="http://schemas.microsoft.com/office/drawing/2017/decorative" val="1"/>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42">
                <a:extLst>
                  <a:ext uri="{FF2B5EF4-FFF2-40B4-BE49-F238E27FC236}">
                    <a16:creationId xmlns:a16="http://schemas.microsoft.com/office/drawing/2014/main" id="{32432748-21FA-4883-8628-EAF4955525A9}"/>
                  </a:ext>
                  <a:ext uri="{C183D7F6-B498-43B3-948B-1728B52AA6E4}">
                    <adec:decorative xmlns:adec="http://schemas.microsoft.com/office/drawing/2017/decorative" val="1"/>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85" name="Rectangle 184">
            <a:extLst>
              <a:ext uri="{FF2B5EF4-FFF2-40B4-BE49-F238E27FC236}">
                <a16:creationId xmlns:a16="http://schemas.microsoft.com/office/drawing/2014/main" id="{59B0FD69-ED2A-4647-B90A-31727D00651D}"/>
              </a:ext>
              <a:ext uri="{C183D7F6-B498-43B3-948B-1728B52AA6E4}">
                <adec:decorative xmlns:adec="http://schemas.microsoft.com/office/drawing/2017/decorative" val="1"/>
              </a:ext>
            </a:extLst>
          </p:cNvPr>
          <p:cNvSpPr/>
          <p:nvPr/>
        </p:nvSpPr>
        <p:spPr bwMode="auto">
          <a:xfrm>
            <a:off x="3704568" y="3180580"/>
            <a:ext cx="1517381" cy="2865120"/>
          </a:xfrm>
          <a:prstGeom prst="rect">
            <a:avLst/>
          </a:prstGeom>
          <a:solidFill>
            <a:schemeClr val="tx1"/>
          </a:solidFill>
          <a:ln>
            <a:noFill/>
            <a:headEnd type="none" w="med" len="med"/>
            <a:tailEnd type="none" w="med" len="med"/>
          </a:ln>
          <a:effectLst>
            <a:outerShdw blurRad="215900" dist="38100" dir="5400000" sx="98000" sy="98000" algn="tl" rotWithShape="0">
              <a:schemeClr val="tx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Content Placeholder 12">
            <a:extLst>
              <a:ext uri="{FF2B5EF4-FFF2-40B4-BE49-F238E27FC236}">
                <a16:creationId xmlns:a16="http://schemas.microsoft.com/office/drawing/2014/main" id="{AD0EE196-2DD6-4D96-86E0-5ED9B71C09FC}"/>
              </a:ext>
            </a:extLst>
          </p:cNvPr>
          <p:cNvSpPr>
            <a:spLocks noGrp="1"/>
          </p:cNvSpPr>
          <p:nvPr>
            <p:ph sz="quarter" idx="14"/>
          </p:nvPr>
        </p:nvSpPr>
        <p:spPr>
          <a:xfrm>
            <a:off x="3914011" y="3591773"/>
            <a:ext cx="1075073" cy="697084"/>
          </a:xfrm>
        </p:spPr>
        <p: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50E6FF"/>
                </a:solidFill>
                <a:effectLst/>
                <a:uLnTx/>
                <a:uFillTx/>
                <a:latin typeface="Segoe UI Semibold"/>
                <a:ea typeface="+mn-ea"/>
                <a:cs typeface="+mn-cs"/>
              </a:rPr>
              <a:t>Intelligent Contact Center</a:t>
            </a:r>
          </a:p>
        </p:txBody>
      </p:sp>
      <p:pic>
        <p:nvPicPr>
          <p:cNvPr id="187" name="Picture 2" descr="Allstate logo">
            <a:extLst>
              <a:ext uri="{FF2B5EF4-FFF2-40B4-BE49-F238E27FC236}">
                <a16:creationId xmlns:a16="http://schemas.microsoft.com/office/drawing/2014/main" id="{F1418A0D-9BC9-465A-BCEF-B6630A421366}"/>
              </a:ext>
              <a:ext uri="{C183D7F6-B498-43B3-948B-1728B52AA6E4}">
                <adec:decorative xmlns:adec="http://schemas.microsoft.com/office/drawing/2017/decorative" val="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7037" y="5170911"/>
            <a:ext cx="954708" cy="533725"/>
          </a:xfrm>
          <a:prstGeom prst="rect">
            <a:avLst/>
          </a:prstGeom>
          <a:noFill/>
          <a:effectLst>
            <a:outerShdw blurRad="254000" dist="1104900" dir="5400000" algn="t" rotWithShape="0">
              <a:prstClr val="black">
                <a:alpha val="0"/>
              </a:prstClr>
            </a:outerShdw>
          </a:effectLst>
          <a:extLst>
            <a:ext uri="{909E8E84-426E-40DD-AFC4-6F175D3DCCD1}">
              <a14:hiddenFill xmlns:a14="http://schemas.microsoft.com/office/drawing/2010/main">
                <a:solidFill>
                  <a:srgbClr val="FFFFFF"/>
                </a:solidFill>
              </a14:hiddenFill>
            </a:ext>
          </a:extLst>
        </p:spPr>
      </p:pic>
      <p:sp>
        <p:nvSpPr>
          <p:cNvPr id="189" name="Rectangle 188">
            <a:extLst>
              <a:ext uri="{FF2B5EF4-FFF2-40B4-BE49-F238E27FC236}">
                <a16:creationId xmlns:a16="http://schemas.microsoft.com/office/drawing/2014/main" id="{9790CBBC-9C87-45C5-AF47-858E9151D648}"/>
              </a:ext>
              <a:ext uri="{C183D7F6-B498-43B3-948B-1728B52AA6E4}">
                <adec:decorative xmlns:adec="http://schemas.microsoft.com/office/drawing/2017/decorative" val="1"/>
              </a:ext>
            </a:extLst>
          </p:cNvPr>
          <p:cNvSpPr/>
          <p:nvPr/>
        </p:nvSpPr>
        <p:spPr bwMode="auto">
          <a:xfrm>
            <a:off x="5273547" y="3180580"/>
            <a:ext cx="1517381" cy="2865120"/>
          </a:xfrm>
          <a:prstGeom prst="rect">
            <a:avLst/>
          </a:prstGeom>
          <a:solidFill>
            <a:schemeClr val="tx1"/>
          </a:solidFill>
          <a:ln>
            <a:noFill/>
            <a:headEnd type="none" w="med" len="med"/>
            <a:tailEnd type="none" w="med" len="med"/>
          </a:ln>
          <a:effectLst>
            <a:outerShdw blurRad="215900" dist="38100" dir="5400000" sx="98000" sy="98000" algn="tl" rotWithShape="0">
              <a:schemeClr val="tx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Content Placeholder 13">
            <a:extLst>
              <a:ext uri="{FF2B5EF4-FFF2-40B4-BE49-F238E27FC236}">
                <a16:creationId xmlns:a16="http://schemas.microsoft.com/office/drawing/2014/main" id="{6D480EA4-4396-4B66-9950-A0A42F33074E}"/>
              </a:ext>
            </a:extLst>
          </p:cNvPr>
          <p:cNvSpPr>
            <a:spLocks noGrp="1"/>
          </p:cNvSpPr>
          <p:nvPr>
            <p:ph sz="quarter" idx="15"/>
          </p:nvPr>
        </p:nvSpPr>
        <p:spPr>
          <a:xfrm>
            <a:off x="5359026" y="3575874"/>
            <a:ext cx="1358513" cy="631060"/>
          </a:xfrm>
        </p:spPr>
        <p: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50E6FF"/>
                </a:solidFill>
                <a:effectLst/>
                <a:uLnTx/>
                <a:uFillTx/>
                <a:latin typeface="Segoe UI Semibold"/>
                <a:ea typeface="+mn-ea"/>
                <a:cs typeface="+mn-cs"/>
              </a:rPr>
              <a:t>Personalized Marketing &amp; Offers</a:t>
            </a:r>
          </a:p>
        </p:txBody>
      </p:sp>
      <p:grpSp>
        <p:nvGrpSpPr>
          <p:cNvPr id="191" name="Group 190" descr="Lowell logo">
            <a:extLst>
              <a:ext uri="{FF2B5EF4-FFF2-40B4-BE49-F238E27FC236}">
                <a16:creationId xmlns:a16="http://schemas.microsoft.com/office/drawing/2014/main" id="{732D095A-965A-4FB6-841B-E7DF67F35368}"/>
              </a:ext>
            </a:extLst>
          </p:cNvPr>
          <p:cNvGrpSpPr/>
          <p:nvPr/>
        </p:nvGrpSpPr>
        <p:grpSpPr>
          <a:xfrm>
            <a:off x="5424585" y="5201848"/>
            <a:ext cx="1215304" cy="623650"/>
            <a:chOff x="6106555" y="4178808"/>
            <a:chExt cx="1908050" cy="980694"/>
          </a:xfrm>
        </p:grpSpPr>
        <p:pic>
          <p:nvPicPr>
            <p:cNvPr id="192" name="Picture 2">
              <a:extLst>
                <a:ext uri="{FF2B5EF4-FFF2-40B4-BE49-F238E27FC236}">
                  <a16:creationId xmlns:a16="http://schemas.microsoft.com/office/drawing/2014/main" id="{E0A9285D-0586-45E5-A5C3-A8E65237A449}"/>
                </a:ext>
                <a:ext uri="{C183D7F6-B498-43B3-948B-1728B52AA6E4}">
                  <adec:decorative xmlns:adec="http://schemas.microsoft.com/office/drawing/2017/decorative" val="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7338320" y="4178808"/>
              <a:ext cx="676285" cy="980694"/>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a:extLst>
                <a:ext uri="{FF2B5EF4-FFF2-40B4-BE49-F238E27FC236}">
                  <a16:creationId xmlns:a16="http://schemas.microsoft.com/office/drawing/2014/main" id="{659B21A0-8E03-416F-AC61-D187BF29FE52}"/>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106555" y="4178808"/>
              <a:ext cx="1231765" cy="980694"/>
            </a:xfrm>
            <a:prstGeom prst="rect">
              <a:avLst/>
            </a:prstGeom>
            <a:noFill/>
            <a:extLst>
              <a:ext uri="{909E8E84-426E-40DD-AFC4-6F175D3DCCD1}">
                <a14:hiddenFill xmlns:a14="http://schemas.microsoft.com/office/drawing/2010/main">
                  <a:solidFill>
                    <a:srgbClr val="FFFFFF"/>
                  </a:solidFill>
                </a14:hiddenFill>
              </a:ext>
            </a:extLst>
          </p:spPr>
        </p:pic>
      </p:grpSp>
      <p:sp>
        <p:nvSpPr>
          <p:cNvPr id="195" name="Rectangle 194">
            <a:extLst>
              <a:ext uri="{FF2B5EF4-FFF2-40B4-BE49-F238E27FC236}">
                <a16:creationId xmlns:a16="http://schemas.microsoft.com/office/drawing/2014/main" id="{A6614398-28F7-4527-AD5D-645758AF7211}"/>
              </a:ext>
              <a:ext uri="{C183D7F6-B498-43B3-948B-1728B52AA6E4}">
                <adec:decorative xmlns:adec="http://schemas.microsoft.com/office/drawing/2017/decorative" val="1"/>
              </a:ext>
            </a:extLst>
          </p:cNvPr>
          <p:cNvSpPr/>
          <p:nvPr/>
        </p:nvSpPr>
        <p:spPr bwMode="auto">
          <a:xfrm>
            <a:off x="6849266" y="3180580"/>
            <a:ext cx="1517381" cy="2858899"/>
          </a:xfrm>
          <a:prstGeom prst="rect">
            <a:avLst/>
          </a:prstGeom>
          <a:solidFill>
            <a:schemeClr val="tx1"/>
          </a:solidFill>
          <a:ln>
            <a:noFill/>
            <a:headEnd type="none" w="med" len="med"/>
            <a:tailEnd type="none" w="med" len="med"/>
          </a:ln>
          <a:effectLst>
            <a:outerShdw blurRad="215900" dist="38100" dir="5400000" sx="98000" sy="98000" algn="tl" rotWithShape="0">
              <a:schemeClr val="tx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ontent Placeholder 14">
            <a:extLst>
              <a:ext uri="{FF2B5EF4-FFF2-40B4-BE49-F238E27FC236}">
                <a16:creationId xmlns:a16="http://schemas.microsoft.com/office/drawing/2014/main" id="{CEBA3E96-85BA-4A64-A22C-C852B97D87DB}"/>
              </a:ext>
            </a:extLst>
          </p:cNvPr>
          <p:cNvSpPr>
            <a:spLocks noGrp="1"/>
          </p:cNvSpPr>
          <p:nvPr>
            <p:ph sz="quarter" idx="16"/>
          </p:nvPr>
        </p:nvSpPr>
        <p:spPr>
          <a:xfrm>
            <a:off x="6872644" y="3557434"/>
            <a:ext cx="1468161" cy="663251"/>
          </a:xfrm>
        </p:spPr>
        <p: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50E6FF"/>
                </a:solidFill>
                <a:effectLst/>
                <a:uLnTx/>
                <a:uFillTx/>
                <a:latin typeface="Segoe UI Semibold"/>
                <a:ea typeface="+mn-ea"/>
                <a:cs typeface="+mn-cs"/>
              </a:rPr>
              <a:t>Intelligent Conversational Agents</a:t>
            </a:r>
          </a:p>
        </p:txBody>
      </p:sp>
      <p:pic>
        <p:nvPicPr>
          <p:cNvPr id="197" name="Picture 196" descr="Progressive® logo">
            <a:extLst>
              <a:ext uri="{FF2B5EF4-FFF2-40B4-BE49-F238E27FC236}">
                <a16:creationId xmlns:a16="http://schemas.microsoft.com/office/drawing/2014/main" id="{BB37B79C-2736-40AD-BDAA-0824CA717E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6785" y="5463750"/>
            <a:ext cx="1220711" cy="147482"/>
          </a:xfrm>
          <a:prstGeom prst="rect">
            <a:avLst/>
          </a:prstGeom>
        </p:spPr>
      </p:pic>
      <p:sp>
        <p:nvSpPr>
          <p:cNvPr id="16" name="Content Placeholder 15">
            <a:extLst>
              <a:ext uri="{FF2B5EF4-FFF2-40B4-BE49-F238E27FC236}">
                <a16:creationId xmlns:a16="http://schemas.microsoft.com/office/drawing/2014/main" id="{71FC96D8-7049-4242-82B0-9ECCF890824B}"/>
              </a:ext>
            </a:extLst>
          </p:cNvPr>
          <p:cNvSpPr>
            <a:spLocks noGrp="1"/>
          </p:cNvSpPr>
          <p:nvPr>
            <p:ph sz="quarter" idx="17"/>
          </p:nvPr>
        </p:nvSpPr>
        <p:spPr>
          <a:xfrm>
            <a:off x="8711004" y="1739706"/>
            <a:ext cx="2920755" cy="583185"/>
          </a:xfrm>
        </p:spPr>
        <p:txBody>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w="3175">
                  <a:noFill/>
                </a:ln>
                <a:solidFill>
                  <a:prstClr val="white"/>
                </a:solidFill>
                <a:effectLst/>
                <a:uLnTx/>
                <a:uFillTx/>
                <a:latin typeface="Segoe UI Semibold"/>
                <a:ea typeface="+mn-ea"/>
                <a:cs typeface="Segoe UI" pitchFamily="34" charset="0"/>
              </a:rPr>
              <a:t>Modernize payments, core banking &amp; insurance</a:t>
            </a:r>
            <a:endParaRPr kumimoji="0" lang="en-US" sz="3200" b="0" i="0" u="none" strike="noStrike" kern="1200" cap="none" spc="0" normalizeH="0" baseline="0" noProof="0">
              <a:ln w="3175">
                <a:noFill/>
              </a:ln>
              <a:solidFill>
                <a:prstClr val="white"/>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32DFD1B6-A585-4DDD-A112-ED8B2A9C3145}"/>
              </a:ext>
              <a:ext uri="{C183D7F6-B498-43B3-948B-1728B52AA6E4}">
                <adec:decorative xmlns:adec="http://schemas.microsoft.com/office/drawing/2017/decorative" val="1"/>
              </a:ext>
            </a:extLst>
          </p:cNvPr>
          <p:cNvGrpSpPr/>
          <p:nvPr/>
        </p:nvGrpSpPr>
        <p:grpSpPr>
          <a:xfrm>
            <a:off x="9166165" y="2702504"/>
            <a:ext cx="2013109" cy="279780"/>
            <a:chOff x="9136668" y="2693029"/>
            <a:chExt cx="2041170" cy="215387"/>
          </a:xfrm>
        </p:grpSpPr>
        <p:cxnSp>
          <p:nvCxnSpPr>
            <p:cNvPr id="151" name="Straight Connector 150">
              <a:extLst>
                <a:ext uri="{FF2B5EF4-FFF2-40B4-BE49-F238E27FC236}">
                  <a16:creationId xmlns:a16="http://schemas.microsoft.com/office/drawing/2014/main" id="{669AF3CB-55D1-40FC-942A-AE2BE6E49F4B}"/>
                </a:ext>
                <a:ext uri="{C183D7F6-B498-43B3-948B-1728B52AA6E4}">
                  <adec:decorative xmlns:adec="http://schemas.microsoft.com/office/drawing/2017/decorative" val="1"/>
                </a:ext>
              </a:extLst>
            </p:cNvPr>
            <p:cNvCxnSpPr/>
            <p:nvPr/>
          </p:nvCxnSpPr>
          <p:spPr>
            <a:xfrm>
              <a:off x="9136668" y="2693029"/>
              <a:ext cx="2041170" cy="0"/>
            </a:xfrm>
            <a:prstGeom prst="line">
              <a:avLst/>
            </a:prstGeom>
            <a:ln>
              <a:solidFill>
                <a:schemeClr val="accent1"/>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52" name="Straight Connector 151">
              <a:extLst>
                <a:ext uri="{FF2B5EF4-FFF2-40B4-BE49-F238E27FC236}">
                  <a16:creationId xmlns:a16="http://schemas.microsoft.com/office/drawing/2014/main" id="{B0122AB3-AAE2-4A36-BCCD-58E1F28FA3F9}"/>
                </a:ext>
                <a:ext uri="{C183D7F6-B498-43B3-948B-1728B52AA6E4}">
                  <adec:decorative xmlns:adec="http://schemas.microsoft.com/office/drawing/2017/decorative" val="1"/>
                </a:ext>
              </a:extLst>
            </p:cNvPr>
            <p:cNvCxnSpPr>
              <a:cxnSpLocks/>
            </p:cNvCxnSpPr>
            <p:nvPr/>
          </p:nvCxnSpPr>
          <p:spPr>
            <a:xfrm>
              <a:off x="9136668" y="2693029"/>
              <a:ext cx="0" cy="215387"/>
            </a:xfrm>
            <a:prstGeom prst="line">
              <a:avLst/>
            </a:prstGeom>
            <a:ln>
              <a:solidFill>
                <a:schemeClr val="accent1"/>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53" name="Straight Connector 152">
              <a:extLst>
                <a:ext uri="{FF2B5EF4-FFF2-40B4-BE49-F238E27FC236}">
                  <a16:creationId xmlns:a16="http://schemas.microsoft.com/office/drawing/2014/main" id="{B25DFBDF-8162-423D-A7D0-45E87A59E4CF}"/>
                </a:ext>
                <a:ext uri="{C183D7F6-B498-43B3-948B-1728B52AA6E4}">
                  <adec:decorative xmlns:adec="http://schemas.microsoft.com/office/drawing/2017/decorative" val="1"/>
                </a:ext>
              </a:extLst>
            </p:cNvPr>
            <p:cNvCxnSpPr>
              <a:cxnSpLocks/>
            </p:cNvCxnSpPr>
            <p:nvPr/>
          </p:nvCxnSpPr>
          <p:spPr>
            <a:xfrm>
              <a:off x="11174351" y="2693029"/>
              <a:ext cx="3487" cy="201453"/>
            </a:xfrm>
            <a:prstGeom prst="line">
              <a:avLst/>
            </a:prstGeom>
            <a:ln>
              <a:solidFill>
                <a:schemeClr val="accent1"/>
              </a:solidFill>
              <a:headEnd type="none"/>
              <a:tailEnd type="none"/>
            </a:ln>
          </p:spPr>
          <p:style>
            <a:lnRef idx="1">
              <a:schemeClr val="accent5"/>
            </a:lnRef>
            <a:fillRef idx="0">
              <a:schemeClr val="accent5"/>
            </a:fillRef>
            <a:effectRef idx="0">
              <a:schemeClr val="accent5"/>
            </a:effectRef>
            <a:fontRef idx="minor">
              <a:schemeClr val="tx1"/>
            </a:fontRef>
          </p:style>
        </p:cxnSp>
      </p:grpSp>
      <p:grpSp>
        <p:nvGrpSpPr>
          <p:cNvPr id="10" name="Group 9">
            <a:extLst>
              <a:ext uri="{FF2B5EF4-FFF2-40B4-BE49-F238E27FC236}">
                <a16:creationId xmlns:a16="http://schemas.microsoft.com/office/drawing/2014/main" id="{54FF33F4-C596-43F8-BD7B-81C5CA95625D}"/>
              </a:ext>
              <a:ext uri="{C183D7F6-B498-43B3-948B-1728B52AA6E4}">
                <adec:decorative xmlns:adec="http://schemas.microsoft.com/office/drawing/2017/decorative" val="1"/>
              </a:ext>
            </a:extLst>
          </p:cNvPr>
          <p:cNvGrpSpPr/>
          <p:nvPr/>
        </p:nvGrpSpPr>
        <p:grpSpPr>
          <a:xfrm>
            <a:off x="9928626" y="2472442"/>
            <a:ext cx="560116" cy="491749"/>
            <a:chOff x="9928626" y="2472442"/>
            <a:chExt cx="560116" cy="491749"/>
          </a:xfrm>
        </p:grpSpPr>
        <p:sp>
          <p:nvSpPr>
            <p:cNvPr id="174" name="Hexagon 173">
              <a:extLst>
                <a:ext uri="{FF2B5EF4-FFF2-40B4-BE49-F238E27FC236}">
                  <a16:creationId xmlns:a16="http://schemas.microsoft.com/office/drawing/2014/main" id="{E6340A28-0C22-4A41-92F2-95A3B83801C8}"/>
                </a:ext>
                <a:ext uri="{C183D7F6-B498-43B3-948B-1728B52AA6E4}">
                  <adec:decorative xmlns:adec="http://schemas.microsoft.com/office/drawing/2017/decorative" val="1"/>
                </a:ext>
              </a:extLst>
            </p:cNvPr>
            <p:cNvSpPr/>
            <p:nvPr/>
          </p:nvSpPr>
          <p:spPr bwMode="auto">
            <a:xfrm>
              <a:off x="9928626" y="2472442"/>
              <a:ext cx="560116" cy="491749"/>
            </a:xfrm>
            <a:prstGeom prst="hexagon">
              <a:avLst/>
            </a:pr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bank" descr="bank, financial services">
              <a:extLst>
                <a:ext uri="{FF2B5EF4-FFF2-40B4-BE49-F238E27FC236}">
                  <a16:creationId xmlns:a16="http://schemas.microsoft.com/office/drawing/2014/main" id="{1BB044D1-DB9D-45B7-A1A4-5F4277564BB9}"/>
                </a:ext>
              </a:extLst>
            </p:cNvPr>
            <p:cNvGrpSpPr/>
            <p:nvPr/>
          </p:nvGrpSpPr>
          <p:grpSpPr>
            <a:xfrm>
              <a:off x="10058401" y="2561193"/>
              <a:ext cx="310984" cy="314462"/>
              <a:chOff x="716506" y="5757339"/>
              <a:chExt cx="342674" cy="342672"/>
            </a:xfrm>
          </p:grpSpPr>
          <p:sp>
            <p:nvSpPr>
              <p:cNvPr id="108" name="Freeform: Shape 107">
                <a:extLst>
                  <a:ext uri="{FF2B5EF4-FFF2-40B4-BE49-F238E27FC236}">
                    <a16:creationId xmlns:a16="http://schemas.microsoft.com/office/drawing/2014/main" id="{8247EDE4-6D72-4A86-AF89-7A1D07FB146C}"/>
                  </a:ext>
                  <a:ext uri="{C183D7F6-B498-43B3-948B-1728B52AA6E4}">
                    <adec:decorative xmlns:adec="http://schemas.microsoft.com/office/drawing/2017/decorative" val="1"/>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7C089BB-1E7F-4EA9-9924-41CCCD385AEF}"/>
                  </a:ext>
                  <a:ext uri="{C183D7F6-B498-43B3-948B-1728B52AA6E4}">
                    <adec:decorative xmlns:adec="http://schemas.microsoft.com/office/drawing/2017/decorative" val="1"/>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73A16421-8EC2-4BD6-A688-628E29F5B806}"/>
                  </a:ext>
                  <a:ext uri="{C183D7F6-B498-43B3-948B-1728B52AA6E4}">
                    <adec:decorative xmlns:adec="http://schemas.microsoft.com/office/drawing/2017/decorative" val="1"/>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96304286-2C7F-436B-B2B1-A3F4F727D184}"/>
                  </a:ext>
                  <a:ext uri="{C183D7F6-B498-43B3-948B-1728B52AA6E4}">
                    <adec:decorative xmlns:adec="http://schemas.microsoft.com/office/drawing/2017/decorative" val="1"/>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2908A9F2-1ACE-43E0-B320-0DAF6FE23446}"/>
                  </a:ext>
                  <a:ext uri="{C183D7F6-B498-43B3-948B-1728B52AA6E4}">
                    <adec:decorative xmlns:adec="http://schemas.microsoft.com/office/drawing/2017/decorative" val="1"/>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0CE24345-A2E6-4045-862F-E7F198E08843}"/>
                  </a:ext>
                  <a:ext uri="{C183D7F6-B498-43B3-948B-1728B52AA6E4}">
                    <adec:decorative xmlns:adec="http://schemas.microsoft.com/office/drawing/2017/decorative" val="1"/>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B32E4605-1E69-4D0C-824C-4A6A4B32593C}"/>
                  </a:ext>
                  <a:ext uri="{C183D7F6-B498-43B3-948B-1728B52AA6E4}">
                    <adec:decorative xmlns:adec="http://schemas.microsoft.com/office/drawing/2017/decorative" val="1"/>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C7D23DA-EE44-4B04-A586-3FC3321261B8}"/>
                  </a:ext>
                  <a:ext uri="{C183D7F6-B498-43B3-948B-1728B52AA6E4}">
                    <adec:decorative xmlns:adec="http://schemas.microsoft.com/office/drawing/2017/decorative" val="1"/>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99" name="Rectangle 198">
            <a:extLst>
              <a:ext uri="{FF2B5EF4-FFF2-40B4-BE49-F238E27FC236}">
                <a16:creationId xmlns:a16="http://schemas.microsoft.com/office/drawing/2014/main" id="{F4ABBC3C-C267-46DD-A6C4-61AD7DD89B61}"/>
              </a:ext>
              <a:ext uri="{C183D7F6-B498-43B3-948B-1728B52AA6E4}">
                <adec:decorative xmlns:adec="http://schemas.microsoft.com/office/drawing/2017/decorative" val="1"/>
              </a:ext>
            </a:extLst>
          </p:cNvPr>
          <p:cNvSpPr/>
          <p:nvPr/>
        </p:nvSpPr>
        <p:spPr bwMode="auto">
          <a:xfrm>
            <a:off x="8669369" y="3186521"/>
            <a:ext cx="1517381" cy="2865120"/>
          </a:xfrm>
          <a:prstGeom prst="rect">
            <a:avLst/>
          </a:prstGeom>
          <a:solidFill>
            <a:schemeClr val="tx1"/>
          </a:solidFill>
          <a:ln>
            <a:noFill/>
            <a:headEnd type="none" w="med" len="med"/>
            <a:tailEnd type="none" w="med" len="med"/>
          </a:ln>
          <a:effectLst>
            <a:outerShdw blurRad="215900" dist="38100" dir="5400000" sx="98000" sy="98000" algn="tl" rotWithShape="0">
              <a:schemeClr val="tx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Content Placeholder 16">
            <a:extLst>
              <a:ext uri="{FF2B5EF4-FFF2-40B4-BE49-F238E27FC236}">
                <a16:creationId xmlns:a16="http://schemas.microsoft.com/office/drawing/2014/main" id="{38F56A97-B8AE-42E8-8F76-8EC0EE8B0A92}"/>
              </a:ext>
            </a:extLst>
          </p:cNvPr>
          <p:cNvSpPr>
            <a:spLocks noGrp="1"/>
          </p:cNvSpPr>
          <p:nvPr>
            <p:ph sz="quarter" idx="18"/>
          </p:nvPr>
        </p:nvSpPr>
        <p:spPr>
          <a:xfrm>
            <a:off x="8797163" y="3579074"/>
            <a:ext cx="1246940" cy="446970"/>
          </a:xfrm>
        </p:spPr>
        <p: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50E6FF"/>
                </a:solidFill>
                <a:effectLst/>
                <a:uLnTx/>
                <a:uFillTx/>
                <a:latin typeface="Segoe UI Semibold"/>
                <a:ea typeface="+mn-ea"/>
                <a:cs typeface="+mn-cs"/>
              </a:rPr>
              <a:t>Process Automation</a:t>
            </a:r>
          </a:p>
        </p:txBody>
      </p:sp>
      <p:grpSp>
        <p:nvGrpSpPr>
          <p:cNvPr id="201" name="Group 200" descr="Financial Fabric logo">
            <a:extLst>
              <a:ext uri="{FF2B5EF4-FFF2-40B4-BE49-F238E27FC236}">
                <a16:creationId xmlns:a16="http://schemas.microsoft.com/office/drawing/2014/main" id="{A055ECFA-B763-4766-9BB3-110576133DC2}"/>
              </a:ext>
            </a:extLst>
          </p:cNvPr>
          <p:cNvGrpSpPr/>
          <p:nvPr/>
        </p:nvGrpSpPr>
        <p:grpSpPr>
          <a:xfrm>
            <a:off x="8952943" y="5383251"/>
            <a:ext cx="935181" cy="327849"/>
            <a:chOff x="5318761" y="964387"/>
            <a:chExt cx="2257653" cy="777241"/>
          </a:xfrm>
        </p:grpSpPr>
        <p:pic>
          <p:nvPicPr>
            <p:cNvPr id="202" name="Picture 2">
              <a:extLst>
                <a:ext uri="{FF2B5EF4-FFF2-40B4-BE49-F238E27FC236}">
                  <a16:creationId xmlns:a16="http://schemas.microsoft.com/office/drawing/2014/main" id="{2DFD15F2-DE87-42C8-A772-9DE4C2D7FEAE}"/>
                </a:ext>
                <a:ext uri="{C183D7F6-B498-43B3-948B-1728B52AA6E4}">
                  <adec:decorative xmlns:adec="http://schemas.microsoft.com/office/drawing/2017/decorative" val="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6019726" y="964388"/>
              <a:ext cx="1556688" cy="777240"/>
            </a:xfrm>
            <a:prstGeom prst="rect">
              <a:avLst/>
            </a:prstGeom>
            <a:noFill/>
            <a:extLst>
              <a:ext uri="{909E8E84-426E-40DD-AFC4-6F175D3DCCD1}">
                <a14:hiddenFill xmlns:a14="http://schemas.microsoft.com/office/drawing/2010/main">
                  <a:solidFill>
                    <a:srgbClr val="FFFFFF"/>
                  </a:solidFill>
                </a14:hiddenFill>
              </a:ext>
            </a:extLst>
          </p:spPr>
        </p:pic>
        <p:grpSp>
          <p:nvGrpSpPr>
            <p:cNvPr id="203" name="Group 202">
              <a:extLst>
                <a:ext uri="{FF2B5EF4-FFF2-40B4-BE49-F238E27FC236}">
                  <a16:creationId xmlns:a16="http://schemas.microsoft.com/office/drawing/2014/main" id="{FDC6E48F-654D-408F-8134-2B51BBC672A0}"/>
                </a:ext>
              </a:extLst>
            </p:cNvPr>
            <p:cNvGrpSpPr/>
            <p:nvPr/>
          </p:nvGrpSpPr>
          <p:grpSpPr>
            <a:xfrm>
              <a:off x="5318761" y="964387"/>
              <a:ext cx="777240" cy="777240"/>
              <a:chOff x="3288255" y="893101"/>
              <a:chExt cx="1042563" cy="1042563"/>
            </a:xfrm>
          </p:grpSpPr>
          <p:pic>
            <p:nvPicPr>
              <p:cNvPr id="204" name="Picture 2">
                <a:extLst>
                  <a:ext uri="{FF2B5EF4-FFF2-40B4-BE49-F238E27FC236}">
                    <a16:creationId xmlns:a16="http://schemas.microsoft.com/office/drawing/2014/main" id="{3C5146E4-5BF9-4CB0-8A53-FDEE483C85DF}"/>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88255" y="893101"/>
                <a:ext cx="1042563" cy="1042563"/>
              </a:xfrm>
              <a:prstGeom prst="rect">
                <a:avLst/>
              </a:prstGeom>
              <a:noFill/>
              <a:extLst>
                <a:ext uri="{909E8E84-426E-40DD-AFC4-6F175D3DCCD1}">
                  <a14:hiddenFill xmlns:a14="http://schemas.microsoft.com/office/drawing/2010/main">
                    <a:solidFill>
                      <a:srgbClr val="FFFFFF"/>
                    </a:solidFill>
                  </a14:hiddenFill>
                </a:ext>
              </a:extLst>
            </p:spPr>
          </p:pic>
          <p:sp>
            <p:nvSpPr>
              <p:cNvPr id="205" name="Rectangle 204">
                <a:extLst>
                  <a:ext uri="{FF2B5EF4-FFF2-40B4-BE49-F238E27FC236}">
                    <a16:creationId xmlns:a16="http://schemas.microsoft.com/office/drawing/2014/main" id="{4E31ACBE-F478-4888-84C2-F5A0EDBF9D43}"/>
                  </a:ext>
                  <a:ext uri="{C183D7F6-B498-43B3-948B-1728B52AA6E4}">
                    <adec:decorative xmlns:adec="http://schemas.microsoft.com/office/drawing/2017/decorative" val="1"/>
                  </a:ext>
                </a:extLst>
              </p:cNvPr>
              <p:cNvSpPr/>
              <p:nvPr/>
            </p:nvSpPr>
            <p:spPr bwMode="auto">
              <a:xfrm>
                <a:off x="3719899" y="1575688"/>
                <a:ext cx="513011" cy="303848"/>
              </a:xfrm>
              <a:prstGeom prst="rect">
                <a:avLst/>
              </a:pr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07" name="Rectangle 206">
            <a:extLst>
              <a:ext uri="{FF2B5EF4-FFF2-40B4-BE49-F238E27FC236}">
                <a16:creationId xmlns:a16="http://schemas.microsoft.com/office/drawing/2014/main" id="{695E3F19-FFEF-4EA8-84A6-E89B894E87CC}"/>
              </a:ext>
              <a:ext uri="{C183D7F6-B498-43B3-948B-1728B52AA6E4}">
                <adec:decorative xmlns:adec="http://schemas.microsoft.com/office/drawing/2017/decorative" val="1"/>
              </a:ext>
            </a:extLst>
          </p:cNvPr>
          <p:cNvSpPr/>
          <p:nvPr/>
        </p:nvSpPr>
        <p:spPr bwMode="auto">
          <a:xfrm>
            <a:off x="10244616" y="3180580"/>
            <a:ext cx="1517381" cy="2865120"/>
          </a:xfrm>
          <a:prstGeom prst="rect">
            <a:avLst/>
          </a:prstGeom>
          <a:solidFill>
            <a:schemeClr val="tx1"/>
          </a:solidFill>
          <a:ln>
            <a:noFill/>
            <a:headEnd type="none" w="med" len="med"/>
            <a:tailEnd type="none" w="med" len="med"/>
          </a:ln>
          <a:effectLst>
            <a:outerShdw blurRad="215900" dist="38100" dir="5400000" sx="98000" sy="98000" algn="tl" rotWithShape="0">
              <a:schemeClr val="tx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Content Placeholder 17">
            <a:extLst>
              <a:ext uri="{FF2B5EF4-FFF2-40B4-BE49-F238E27FC236}">
                <a16:creationId xmlns:a16="http://schemas.microsoft.com/office/drawing/2014/main" id="{4B95CB92-77B3-4A7C-85EA-075E4935EB96}"/>
              </a:ext>
            </a:extLst>
          </p:cNvPr>
          <p:cNvSpPr>
            <a:spLocks noGrp="1"/>
          </p:cNvSpPr>
          <p:nvPr>
            <p:ph sz="quarter" idx="19"/>
          </p:nvPr>
        </p:nvSpPr>
        <p:spPr>
          <a:xfrm>
            <a:off x="10371299" y="3606307"/>
            <a:ext cx="1259409" cy="433825"/>
          </a:xfrm>
        </p:spPr>
        <p: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50E6FF"/>
                </a:solidFill>
                <a:effectLst/>
                <a:uLnTx/>
                <a:uFillTx/>
                <a:latin typeface="Segoe UI Semibold"/>
                <a:ea typeface="+mn-ea"/>
                <a:cs typeface="+mn-cs"/>
              </a:rPr>
              <a:t>Document Intelligence</a:t>
            </a:r>
          </a:p>
        </p:txBody>
      </p:sp>
      <p:grpSp>
        <p:nvGrpSpPr>
          <p:cNvPr id="209" name="Group 208" descr="Zelros logo">
            <a:extLst>
              <a:ext uri="{FF2B5EF4-FFF2-40B4-BE49-F238E27FC236}">
                <a16:creationId xmlns:a16="http://schemas.microsoft.com/office/drawing/2014/main" id="{951FDC08-669C-4A9A-829A-034B9DDCFF60}"/>
              </a:ext>
            </a:extLst>
          </p:cNvPr>
          <p:cNvGrpSpPr/>
          <p:nvPr/>
        </p:nvGrpSpPr>
        <p:grpSpPr>
          <a:xfrm>
            <a:off x="10509634" y="5415735"/>
            <a:ext cx="983162" cy="322494"/>
            <a:chOff x="1219200" y="1771650"/>
            <a:chExt cx="10105277" cy="3314700"/>
          </a:xfrm>
        </p:grpSpPr>
        <p:pic>
          <p:nvPicPr>
            <p:cNvPr id="210" name="Picture 2">
              <a:extLst>
                <a:ext uri="{FF2B5EF4-FFF2-40B4-BE49-F238E27FC236}">
                  <a16:creationId xmlns:a16="http://schemas.microsoft.com/office/drawing/2014/main" id="{CFA1D05F-F1B4-4013-B425-00FE5245A1A4}"/>
                </a:ext>
                <a:ext uri="{C183D7F6-B498-43B3-948B-1728B52AA6E4}">
                  <adec:decorative xmlns:adec="http://schemas.microsoft.com/office/drawing/2017/decorative" val="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1219200" y="1771650"/>
              <a:ext cx="3027014" cy="33147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a:extLst>
                <a:ext uri="{FF2B5EF4-FFF2-40B4-BE49-F238E27FC236}">
                  <a16:creationId xmlns:a16="http://schemas.microsoft.com/office/drawing/2014/main" id="{ED9F7CD2-5A8C-47DD-88BF-12DF9C4BCA00}"/>
                </a:ext>
                <a:ext uri="{C183D7F6-B498-43B3-948B-1728B52AA6E4}">
                  <adec:decorative xmlns:adec="http://schemas.microsoft.com/office/drawing/2017/decorative" val="1"/>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r="-3234"/>
            <a:stretch/>
          </p:blipFill>
          <p:spPr bwMode="auto">
            <a:xfrm>
              <a:off x="4297932" y="1771650"/>
              <a:ext cx="7026545" cy="33147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0852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250" fill="hold"/>
                                        <p:tgtEl>
                                          <p:spTgt spid="16"/>
                                        </p:tgtEl>
                                        <p:attrNameLst>
                                          <p:attrName>ppt_x</p:attrName>
                                        </p:attrNameLst>
                                      </p:cBhvr>
                                      <p:tavLst>
                                        <p:tav tm="0">
                                          <p:val>
                                            <p:strVal val="#ppt_x"/>
                                          </p:val>
                                        </p:tav>
                                        <p:tav tm="100000">
                                          <p:val>
                                            <p:strVal val="#ppt_x"/>
                                          </p:val>
                                        </p:tav>
                                      </p:tavLst>
                                    </p:anim>
                                    <p:anim calcmode="lin" valueType="num">
                                      <p:cBhvr additive="base">
                                        <p:cTn id="16" dur="125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77"/>
                                        </p:tgtEl>
                                        <p:attrNameLst>
                                          <p:attrName>style.visibility</p:attrName>
                                        </p:attrNameLst>
                                      </p:cBhvr>
                                      <p:to>
                                        <p:strVal val="visible"/>
                                      </p:to>
                                    </p:set>
                                    <p:anim calcmode="lin" valueType="num">
                                      <p:cBhvr additive="base">
                                        <p:cTn id="19" dur="1000" fill="hold"/>
                                        <p:tgtEl>
                                          <p:spTgt spid="177"/>
                                        </p:tgtEl>
                                        <p:attrNameLst>
                                          <p:attrName>ppt_x</p:attrName>
                                        </p:attrNameLst>
                                      </p:cBhvr>
                                      <p:tavLst>
                                        <p:tav tm="0">
                                          <p:val>
                                            <p:strVal val="#ppt_x"/>
                                          </p:val>
                                        </p:tav>
                                        <p:tav tm="100000">
                                          <p:val>
                                            <p:strVal val="#ppt_x"/>
                                          </p:val>
                                        </p:tav>
                                      </p:tavLst>
                                    </p:anim>
                                    <p:anim calcmode="lin" valueType="num">
                                      <p:cBhvr additive="base">
                                        <p:cTn id="20" dur="1000" fill="hold"/>
                                        <p:tgtEl>
                                          <p:spTgt spid="17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79"/>
                                        </p:tgtEl>
                                        <p:attrNameLst>
                                          <p:attrName>style.visibility</p:attrName>
                                        </p:attrNameLst>
                                      </p:cBhvr>
                                      <p:to>
                                        <p:strVal val="visible"/>
                                      </p:to>
                                    </p:set>
                                    <p:anim calcmode="lin" valueType="num">
                                      <p:cBhvr additive="base">
                                        <p:cTn id="27" dur="1000" fill="hold"/>
                                        <p:tgtEl>
                                          <p:spTgt spid="179"/>
                                        </p:tgtEl>
                                        <p:attrNameLst>
                                          <p:attrName>ppt_x</p:attrName>
                                        </p:attrNameLst>
                                      </p:cBhvr>
                                      <p:tavLst>
                                        <p:tav tm="0">
                                          <p:val>
                                            <p:strVal val="#ppt_x"/>
                                          </p:val>
                                        </p:tav>
                                        <p:tav tm="100000">
                                          <p:val>
                                            <p:strVal val="#ppt_x"/>
                                          </p:val>
                                        </p:tav>
                                      </p:tavLst>
                                    </p:anim>
                                    <p:anim calcmode="lin" valueType="num">
                                      <p:cBhvr additive="base">
                                        <p:cTn id="28" dur="1000" fill="hold"/>
                                        <p:tgtEl>
                                          <p:spTgt spid="17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181"/>
                                        </p:tgtEl>
                                        <p:attrNameLst>
                                          <p:attrName>style.visibility</p:attrName>
                                        </p:attrNameLst>
                                      </p:cBhvr>
                                      <p:to>
                                        <p:strVal val="visible"/>
                                      </p:to>
                                    </p:set>
                                    <p:anim calcmode="lin" valueType="num">
                                      <p:cBhvr additive="base">
                                        <p:cTn id="31" dur="1000" fill="hold"/>
                                        <p:tgtEl>
                                          <p:spTgt spid="181"/>
                                        </p:tgtEl>
                                        <p:attrNameLst>
                                          <p:attrName>ppt_x</p:attrName>
                                        </p:attrNameLst>
                                      </p:cBhvr>
                                      <p:tavLst>
                                        <p:tav tm="0">
                                          <p:val>
                                            <p:strVal val="#ppt_x"/>
                                          </p:val>
                                        </p:tav>
                                        <p:tav tm="100000">
                                          <p:val>
                                            <p:strVal val="#ppt_x"/>
                                          </p:val>
                                        </p:tav>
                                      </p:tavLst>
                                    </p:anim>
                                    <p:anim calcmode="lin" valueType="num">
                                      <p:cBhvr additive="base">
                                        <p:cTn id="32" dur="1000" fill="hold"/>
                                        <p:tgtEl>
                                          <p:spTgt spid="18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1000" fill="hold"/>
                                        <p:tgtEl>
                                          <p:spTgt spid="11"/>
                                        </p:tgtEl>
                                        <p:attrNameLst>
                                          <p:attrName>ppt_x</p:attrName>
                                        </p:attrNameLst>
                                      </p:cBhvr>
                                      <p:tavLst>
                                        <p:tav tm="0">
                                          <p:val>
                                            <p:strVal val="#ppt_x"/>
                                          </p:val>
                                        </p:tav>
                                        <p:tav tm="100000">
                                          <p:val>
                                            <p:strVal val="#ppt_x"/>
                                          </p:val>
                                        </p:tav>
                                      </p:tavLst>
                                    </p:anim>
                                    <p:anim calcmode="lin" valueType="num">
                                      <p:cBhvr additive="base">
                                        <p:cTn id="36" dur="10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500"/>
                                  </p:stCondLst>
                                  <p:childTnLst>
                                    <p:set>
                                      <p:cBhvr>
                                        <p:cTn id="38" dur="1" fill="hold">
                                          <p:stCondLst>
                                            <p:cond delay="0"/>
                                          </p:stCondLst>
                                        </p:cTn>
                                        <p:tgtEl>
                                          <p:spTgt spid="183"/>
                                        </p:tgtEl>
                                        <p:attrNameLst>
                                          <p:attrName>style.visibility</p:attrName>
                                        </p:attrNameLst>
                                      </p:cBhvr>
                                      <p:to>
                                        <p:strVal val="visible"/>
                                      </p:to>
                                    </p:set>
                                    <p:anim calcmode="lin" valueType="num">
                                      <p:cBhvr additive="base">
                                        <p:cTn id="39" dur="1000" fill="hold"/>
                                        <p:tgtEl>
                                          <p:spTgt spid="183"/>
                                        </p:tgtEl>
                                        <p:attrNameLst>
                                          <p:attrName>ppt_x</p:attrName>
                                        </p:attrNameLst>
                                      </p:cBhvr>
                                      <p:tavLst>
                                        <p:tav tm="0">
                                          <p:val>
                                            <p:strVal val="#ppt_x"/>
                                          </p:val>
                                        </p:tav>
                                        <p:tav tm="100000">
                                          <p:val>
                                            <p:strVal val="#ppt_x"/>
                                          </p:val>
                                        </p:tav>
                                      </p:tavLst>
                                    </p:anim>
                                    <p:anim calcmode="lin" valueType="num">
                                      <p:cBhvr additive="base">
                                        <p:cTn id="40" dur="1000" fill="hold"/>
                                        <p:tgtEl>
                                          <p:spTgt spid="18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185"/>
                                        </p:tgtEl>
                                        <p:attrNameLst>
                                          <p:attrName>style.visibility</p:attrName>
                                        </p:attrNameLst>
                                      </p:cBhvr>
                                      <p:to>
                                        <p:strVal val="visible"/>
                                      </p:to>
                                    </p:set>
                                    <p:anim calcmode="lin" valueType="num">
                                      <p:cBhvr additive="base">
                                        <p:cTn id="43" dur="1000" fill="hold"/>
                                        <p:tgtEl>
                                          <p:spTgt spid="185"/>
                                        </p:tgtEl>
                                        <p:attrNameLst>
                                          <p:attrName>ppt_x</p:attrName>
                                        </p:attrNameLst>
                                      </p:cBhvr>
                                      <p:tavLst>
                                        <p:tav tm="0">
                                          <p:val>
                                            <p:strVal val="#ppt_x"/>
                                          </p:val>
                                        </p:tav>
                                        <p:tav tm="100000">
                                          <p:val>
                                            <p:strVal val="#ppt_x"/>
                                          </p:val>
                                        </p:tav>
                                      </p:tavLst>
                                    </p:anim>
                                    <p:anim calcmode="lin" valueType="num">
                                      <p:cBhvr additive="base">
                                        <p:cTn id="44" dur="1000" fill="hold"/>
                                        <p:tgtEl>
                                          <p:spTgt spid="18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1000" fill="hold"/>
                                        <p:tgtEl>
                                          <p:spTgt spid="13"/>
                                        </p:tgtEl>
                                        <p:attrNameLst>
                                          <p:attrName>ppt_x</p:attrName>
                                        </p:attrNameLst>
                                      </p:cBhvr>
                                      <p:tavLst>
                                        <p:tav tm="0">
                                          <p:val>
                                            <p:strVal val="#ppt_x"/>
                                          </p:val>
                                        </p:tav>
                                        <p:tav tm="100000">
                                          <p:val>
                                            <p:strVal val="#ppt_x"/>
                                          </p:val>
                                        </p:tav>
                                      </p:tavLst>
                                    </p:anim>
                                    <p:anim calcmode="lin" valueType="num">
                                      <p:cBhvr additive="base">
                                        <p:cTn id="48" dur="10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500"/>
                                  </p:stCondLst>
                                  <p:childTnLst>
                                    <p:set>
                                      <p:cBhvr>
                                        <p:cTn id="50" dur="1" fill="hold">
                                          <p:stCondLst>
                                            <p:cond delay="0"/>
                                          </p:stCondLst>
                                        </p:cTn>
                                        <p:tgtEl>
                                          <p:spTgt spid="187"/>
                                        </p:tgtEl>
                                        <p:attrNameLst>
                                          <p:attrName>style.visibility</p:attrName>
                                        </p:attrNameLst>
                                      </p:cBhvr>
                                      <p:to>
                                        <p:strVal val="visible"/>
                                      </p:to>
                                    </p:set>
                                    <p:anim calcmode="lin" valueType="num">
                                      <p:cBhvr additive="base">
                                        <p:cTn id="51" dur="1000" fill="hold"/>
                                        <p:tgtEl>
                                          <p:spTgt spid="187"/>
                                        </p:tgtEl>
                                        <p:attrNameLst>
                                          <p:attrName>ppt_x</p:attrName>
                                        </p:attrNameLst>
                                      </p:cBhvr>
                                      <p:tavLst>
                                        <p:tav tm="0">
                                          <p:val>
                                            <p:strVal val="#ppt_x"/>
                                          </p:val>
                                        </p:tav>
                                        <p:tav tm="100000">
                                          <p:val>
                                            <p:strVal val="#ppt_x"/>
                                          </p:val>
                                        </p:tav>
                                      </p:tavLst>
                                    </p:anim>
                                    <p:anim calcmode="lin" valueType="num">
                                      <p:cBhvr additive="base">
                                        <p:cTn id="52" dur="1000" fill="hold"/>
                                        <p:tgtEl>
                                          <p:spTgt spid="18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89"/>
                                        </p:tgtEl>
                                        <p:attrNameLst>
                                          <p:attrName>style.visibility</p:attrName>
                                        </p:attrNameLst>
                                      </p:cBhvr>
                                      <p:to>
                                        <p:strVal val="visible"/>
                                      </p:to>
                                    </p:set>
                                    <p:anim calcmode="lin" valueType="num">
                                      <p:cBhvr additive="base">
                                        <p:cTn id="55" dur="1000" fill="hold"/>
                                        <p:tgtEl>
                                          <p:spTgt spid="189"/>
                                        </p:tgtEl>
                                        <p:attrNameLst>
                                          <p:attrName>ppt_x</p:attrName>
                                        </p:attrNameLst>
                                      </p:cBhvr>
                                      <p:tavLst>
                                        <p:tav tm="0">
                                          <p:val>
                                            <p:strVal val="#ppt_x"/>
                                          </p:val>
                                        </p:tav>
                                        <p:tav tm="100000">
                                          <p:val>
                                            <p:strVal val="#ppt_x"/>
                                          </p:val>
                                        </p:tav>
                                      </p:tavLst>
                                    </p:anim>
                                    <p:anim calcmode="lin" valueType="num">
                                      <p:cBhvr additive="base">
                                        <p:cTn id="56" dur="1000" fill="hold"/>
                                        <p:tgtEl>
                                          <p:spTgt spid="189"/>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1000" fill="hold"/>
                                        <p:tgtEl>
                                          <p:spTgt spid="14"/>
                                        </p:tgtEl>
                                        <p:attrNameLst>
                                          <p:attrName>ppt_x</p:attrName>
                                        </p:attrNameLst>
                                      </p:cBhvr>
                                      <p:tavLst>
                                        <p:tav tm="0">
                                          <p:val>
                                            <p:strVal val="#ppt_x"/>
                                          </p:val>
                                        </p:tav>
                                        <p:tav tm="100000">
                                          <p:val>
                                            <p:strVal val="#ppt_x"/>
                                          </p:val>
                                        </p:tav>
                                      </p:tavLst>
                                    </p:anim>
                                    <p:anim calcmode="lin" valueType="num">
                                      <p:cBhvr additive="base">
                                        <p:cTn id="60" dur="10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500"/>
                                  </p:stCondLst>
                                  <p:childTnLst>
                                    <p:set>
                                      <p:cBhvr>
                                        <p:cTn id="62" dur="1" fill="hold">
                                          <p:stCondLst>
                                            <p:cond delay="0"/>
                                          </p:stCondLst>
                                        </p:cTn>
                                        <p:tgtEl>
                                          <p:spTgt spid="191"/>
                                        </p:tgtEl>
                                        <p:attrNameLst>
                                          <p:attrName>style.visibility</p:attrName>
                                        </p:attrNameLst>
                                      </p:cBhvr>
                                      <p:to>
                                        <p:strVal val="visible"/>
                                      </p:to>
                                    </p:set>
                                    <p:anim calcmode="lin" valueType="num">
                                      <p:cBhvr additive="base">
                                        <p:cTn id="63" dur="1000" fill="hold"/>
                                        <p:tgtEl>
                                          <p:spTgt spid="191"/>
                                        </p:tgtEl>
                                        <p:attrNameLst>
                                          <p:attrName>ppt_x</p:attrName>
                                        </p:attrNameLst>
                                      </p:cBhvr>
                                      <p:tavLst>
                                        <p:tav tm="0">
                                          <p:val>
                                            <p:strVal val="#ppt_x"/>
                                          </p:val>
                                        </p:tav>
                                        <p:tav tm="100000">
                                          <p:val>
                                            <p:strVal val="#ppt_x"/>
                                          </p:val>
                                        </p:tav>
                                      </p:tavLst>
                                    </p:anim>
                                    <p:anim calcmode="lin" valueType="num">
                                      <p:cBhvr additive="base">
                                        <p:cTn id="64" dur="1000" fill="hold"/>
                                        <p:tgtEl>
                                          <p:spTgt spid="191"/>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500"/>
                                  </p:stCondLst>
                                  <p:childTnLst>
                                    <p:set>
                                      <p:cBhvr>
                                        <p:cTn id="66" dur="1" fill="hold">
                                          <p:stCondLst>
                                            <p:cond delay="0"/>
                                          </p:stCondLst>
                                        </p:cTn>
                                        <p:tgtEl>
                                          <p:spTgt spid="195"/>
                                        </p:tgtEl>
                                        <p:attrNameLst>
                                          <p:attrName>style.visibility</p:attrName>
                                        </p:attrNameLst>
                                      </p:cBhvr>
                                      <p:to>
                                        <p:strVal val="visible"/>
                                      </p:to>
                                    </p:set>
                                    <p:anim calcmode="lin" valueType="num">
                                      <p:cBhvr additive="base">
                                        <p:cTn id="67" dur="1000" fill="hold"/>
                                        <p:tgtEl>
                                          <p:spTgt spid="195"/>
                                        </p:tgtEl>
                                        <p:attrNameLst>
                                          <p:attrName>ppt_x</p:attrName>
                                        </p:attrNameLst>
                                      </p:cBhvr>
                                      <p:tavLst>
                                        <p:tav tm="0">
                                          <p:val>
                                            <p:strVal val="#ppt_x"/>
                                          </p:val>
                                        </p:tav>
                                        <p:tav tm="100000">
                                          <p:val>
                                            <p:strVal val="#ppt_x"/>
                                          </p:val>
                                        </p:tav>
                                      </p:tavLst>
                                    </p:anim>
                                    <p:anim calcmode="lin" valueType="num">
                                      <p:cBhvr additive="base">
                                        <p:cTn id="68" dur="1000" fill="hold"/>
                                        <p:tgtEl>
                                          <p:spTgt spid="195"/>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50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1000" fill="hold"/>
                                        <p:tgtEl>
                                          <p:spTgt spid="15"/>
                                        </p:tgtEl>
                                        <p:attrNameLst>
                                          <p:attrName>ppt_x</p:attrName>
                                        </p:attrNameLst>
                                      </p:cBhvr>
                                      <p:tavLst>
                                        <p:tav tm="0">
                                          <p:val>
                                            <p:strVal val="#ppt_x"/>
                                          </p:val>
                                        </p:tav>
                                        <p:tav tm="100000">
                                          <p:val>
                                            <p:strVal val="#ppt_x"/>
                                          </p:val>
                                        </p:tav>
                                      </p:tavLst>
                                    </p:anim>
                                    <p:anim calcmode="lin" valueType="num">
                                      <p:cBhvr additive="base">
                                        <p:cTn id="72" dur="1000" fill="hold"/>
                                        <p:tgtEl>
                                          <p:spTgt spid="15"/>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500"/>
                                  </p:stCondLst>
                                  <p:childTnLst>
                                    <p:set>
                                      <p:cBhvr>
                                        <p:cTn id="74" dur="1" fill="hold">
                                          <p:stCondLst>
                                            <p:cond delay="0"/>
                                          </p:stCondLst>
                                        </p:cTn>
                                        <p:tgtEl>
                                          <p:spTgt spid="197"/>
                                        </p:tgtEl>
                                        <p:attrNameLst>
                                          <p:attrName>style.visibility</p:attrName>
                                        </p:attrNameLst>
                                      </p:cBhvr>
                                      <p:to>
                                        <p:strVal val="visible"/>
                                      </p:to>
                                    </p:set>
                                    <p:anim calcmode="lin" valueType="num">
                                      <p:cBhvr additive="base">
                                        <p:cTn id="75" dur="1000" fill="hold"/>
                                        <p:tgtEl>
                                          <p:spTgt spid="197"/>
                                        </p:tgtEl>
                                        <p:attrNameLst>
                                          <p:attrName>ppt_x</p:attrName>
                                        </p:attrNameLst>
                                      </p:cBhvr>
                                      <p:tavLst>
                                        <p:tav tm="0">
                                          <p:val>
                                            <p:strVal val="#ppt_x"/>
                                          </p:val>
                                        </p:tav>
                                        <p:tav tm="100000">
                                          <p:val>
                                            <p:strVal val="#ppt_x"/>
                                          </p:val>
                                        </p:tav>
                                      </p:tavLst>
                                    </p:anim>
                                    <p:anim calcmode="lin" valueType="num">
                                      <p:cBhvr additive="base">
                                        <p:cTn id="76" dur="1000" fill="hold"/>
                                        <p:tgtEl>
                                          <p:spTgt spid="197"/>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500"/>
                                  </p:stCondLst>
                                  <p:childTnLst>
                                    <p:set>
                                      <p:cBhvr>
                                        <p:cTn id="78" dur="1" fill="hold">
                                          <p:stCondLst>
                                            <p:cond delay="0"/>
                                          </p:stCondLst>
                                        </p:cTn>
                                        <p:tgtEl>
                                          <p:spTgt spid="199"/>
                                        </p:tgtEl>
                                        <p:attrNameLst>
                                          <p:attrName>style.visibility</p:attrName>
                                        </p:attrNameLst>
                                      </p:cBhvr>
                                      <p:to>
                                        <p:strVal val="visible"/>
                                      </p:to>
                                    </p:set>
                                    <p:anim calcmode="lin" valueType="num">
                                      <p:cBhvr additive="base">
                                        <p:cTn id="79" dur="1000" fill="hold"/>
                                        <p:tgtEl>
                                          <p:spTgt spid="199"/>
                                        </p:tgtEl>
                                        <p:attrNameLst>
                                          <p:attrName>ppt_x</p:attrName>
                                        </p:attrNameLst>
                                      </p:cBhvr>
                                      <p:tavLst>
                                        <p:tav tm="0">
                                          <p:val>
                                            <p:strVal val="#ppt_x"/>
                                          </p:val>
                                        </p:tav>
                                        <p:tav tm="100000">
                                          <p:val>
                                            <p:strVal val="#ppt_x"/>
                                          </p:val>
                                        </p:tav>
                                      </p:tavLst>
                                    </p:anim>
                                    <p:anim calcmode="lin" valueType="num">
                                      <p:cBhvr additive="base">
                                        <p:cTn id="80" dur="1000" fill="hold"/>
                                        <p:tgtEl>
                                          <p:spTgt spid="199"/>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50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1000" fill="hold"/>
                                        <p:tgtEl>
                                          <p:spTgt spid="17"/>
                                        </p:tgtEl>
                                        <p:attrNameLst>
                                          <p:attrName>ppt_x</p:attrName>
                                        </p:attrNameLst>
                                      </p:cBhvr>
                                      <p:tavLst>
                                        <p:tav tm="0">
                                          <p:val>
                                            <p:strVal val="#ppt_x"/>
                                          </p:val>
                                        </p:tav>
                                        <p:tav tm="100000">
                                          <p:val>
                                            <p:strVal val="#ppt_x"/>
                                          </p:val>
                                        </p:tav>
                                      </p:tavLst>
                                    </p:anim>
                                    <p:anim calcmode="lin" valueType="num">
                                      <p:cBhvr additive="base">
                                        <p:cTn id="84" dur="1000" fill="hold"/>
                                        <p:tgtEl>
                                          <p:spTgt spid="17"/>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500"/>
                                  </p:stCondLst>
                                  <p:childTnLst>
                                    <p:set>
                                      <p:cBhvr>
                                        <p:cTn id="86" dur="1" fill="hold">
                                          <p:stCondLst>
                                            <p:cond delay="0"/>
                                          </p:stCondLst>
                                        </p:cTn>
                                        <p:tgtEl>
                                          <p:spTgt spid="201"/>
                                        </p:tgtEl>
                                        <p:attrNameLst>
                                          <p:attrName>style.visibility</p:attrName>
                                        </p:attrNameLst>
                                      </p:cBhvr>
                                      <p:to>
                                        <p:strVal val="visible"/>
                                      </p:to>
                                    </p:set>
                                    <p:anim calcmode="lin" valueType="num">
                                      <p:cBhvr additive="base">
                                        <p:cTn id="87" dur="1000" fill="hold"/>
                                        <p:tgtEl>
                                          <p:spTgt spid="201"/>
                                        </p:tgtEl>
                                        <p:attrNameLst>
                                          <p:attrName>ppt_x</p:attrName>
                                        </p:attrNameLst>
                                      </p:cBhvr>
                                      <p:tavLst>
                                        <p:tav tm="0">
                                          <p:val>
                                            <p:strVal val="#ppt_x"/>
                                          </p:val>
                                        </p:tav>
                                        <p:tav tm="100000">
                                          <p:val>
                                            <p:strVal val="#ppt_x"/>
                                          </p:val>
                                        </p:tav>
                                      </p:tavLst>
                                    </p:anim>
                                    <p:anim calcmode="lin" valueType="num">
                                      <p:cBhvr additive="base">
                                        <p:cTn id="88" dur="1000" fill="hold"/>
                                        <p:tgtEl>
                                          <p:spTgt spid="201"/>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500"/>
                                  </p:stCondLst>
                                  <p:childTnLst>
                                    <p:set>
                                      <p:cBhvr>
                                        <p:cTn id="90" dur="1" fill="hold">
                                          <p:stCondLst>
                                            <p:cond delay="0"/>
                                          </p:stCondLst>
                                        </p:cTn>
                                        <p:tgtEl>
                                          <p:spTgt spid="207"/>
                                        </p:tgtEl>
                                        <p:attrNameLst>
                                          <p:attrName>style.visibility</p:attrName>
                                        </p:attrNameLst>
                                      </p:cBhvr>
                                      <p:to>
                                        <p:strVal val="visible"/>
                                      </p:to>
                                    </p:set>
                                    <p:anim calcmode="lin" valueType="num">
                                      <p:cBhvr additive="base">
                                        <p:cTn id="91" dur="1000" fill="hold"/>
                                        <p:tgtEl>
                                          <p:spTgt spid="207"/>
                                        </p:tgtEl>
                                        <p:attrNameLst>
                                          <p:attrName>ppt_x</p:attrName>
                                        </p:attrNameLst>
                                      </p:cBhvr>
                                      <p:tavLst>
                                        <p:tav tm="0">
                                          <p:val>
                                            <p:strVal val="#ppt_x"/>
                                          </p:val>
                                        </p:tav>
                                        <p:tav tm="100000">
                                          <p:val>
                                            <p:strVal val="#ppt_x"/>
                                          </p:val>
                                        </p:tav>
                                      </p:tavLst>
                                    </p:anim>
                                    <p:anim calcmode="lin" valueType="num">
                                      <p:cBhvr additive="base">
                                        <p:cTn id="92" dur="1000" fill="hold"/>
                                        <p:tgtEl>
                                          <p:spTgt spid="207"/>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500"/>
                                  </p:stCondLst>
                                  <p:childTnLst>
                                    <p:set>
                                      <p:cBhvr>
                                        <p:cTn id="94" dur="1" fill="hold">
                                          <p:stCondLst>
                                            <p:cond delay="0"/>
                                          </p:stCondLst>
                                        </p:cTn>
                                        <p:tgtEl>
                                          <p:spTgt spid="18"/>
                                        </p:tgtEl>
                                        <p:attrNameLst>
                                          <p:attrName>style.visibility</p:attrName>
                                        </p:attrNameLst>
                                      </p:cBhvr>
                                      <p:to>
                                        <p:strVal val="visible"/>
                                      </p:to>
                                    </p:set>
                                    <p:anim calcmode="lin" valueType="num">
                                      <p:cBhvr additive="base">
                                        <p:cTn id="95" dur="1000" fill="hold"/>
                                        <p:tgtEl>
                                          <p:spTgt spid="18"/>
                                        </p:tgtEl>
                                        <p:attrNameLst>
                                          <p:attrName>ppt_x</p:attrName>
                                        </p:attrNameLst>
                                      </p:cBhvr>
                                      <p:tavLst>
                                        <p:tav tm="0">
                                          <p:val>
                                            <p:strVal val="#ppt_x"/>
                                          </p:val>
                                        </p:tav>
                                        <p:tav tm="100000">
                                          <p:val>
                                            <p:strVal val="#ppt_x"/>
                                          </p:val>
                                        </p:tav>
                                      </p:tavLst>
                                    </p:anim>
                                    <p:anim calcmode="lin" valueType="num">
                                      <p:cBhvr additive="base">
                                        <p:cTn id="96" dur="1000" fill="hold"/>
                                        <p:tgtEl>
                                          <p:spTgt spid="18"/>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500"/>
                                  </p:stCondLst>
                                  <p:childTnLst>
                                    <p:set>
                                      <p:cBhvr>
                                        <p:cTn id="98" dur="1" fill="hold">
                                          <p:stCondLst>
                                            <p:cond delay="0"/>
                                          </p:stCondLst>
                                        </p:cTn>
                                        <p:tgtEl>
                                          <p:spTgt spid="209"/>
                                        </p:tgtEl>
                                        <p:attrNameLst>
                                          <p:attrName>style.visibility</p:attrName>
                                        </p:attrNameLst>
                                      </p:cBhvr>
                                      <p:to>
                                        <p:strVal val="visible"/>
                                      </p:to>
                                    </p:set>
                                    <p:anim calcmode="lin" valueType="num">
                                      <p:cBhvr additive="base">
                                        <p:cTn id="99" dur="1000" fill="hold"/>
                                        <p:tgtEl>
                                          <p:spTgt spid="209"/>
                                        </p:tgtEl>
                                        <p:attrNameLst>
                                          <p:attrName>ppt_x</p:attrName>
                                        </p:attrNameLst>
                                      </p:cBhvr>
                                      <p:tavLst>
                                        <p:tav tm="0">
                                          <p:val>
                                            <p:strVal val="#ppt_x"/>
                                          </p:val>
                                        </p:tav>
                                        <p:tav tm="100000">
                                          <p:val>
                                            <p:strVal val="#ppt_x"/>
                                          </p:val>
                                        </p:tav>
                                      </p:tavLst>
                                    </p:anim>
                                    <p:anim calcmode="lin" valueType="num">
                                      <p:cBhvr additive="base">
                                        <p:cTn id="100" dur="1000" fill="hold"/>
                                        <p:tgtEl>
                                          <p:spTgt spid="209"/>
                                        </p:tgtEl>
                                        <p:attrNameLst>
                                          <p:attrName>ppt_y</p:attrName>
                                        </p:attrNameLst>
                                      </p:cBhvr>
                                      <p:tavLst>
                                        <p:tav tm="0">
                                          <p:val>
                                            <p:strVal val="1+#ppt_h/2"/>
                                          </p:val>
                                        </p:tav>
                                        <p:tav tm="100000">
                                          <p:val>
                                            <p:strVal val="#ppt_y"/>
                                          </p:val>
                                        </p:tav>
                                      </p:tavLst>
                                    </p:anim>
                                  </p:childTnLst>
                                </p:cTn>
                              </p:par>
                            </p:childTnLst>
                          </p:cTn>
                        </p:par>
                        <p:par>
                          <p:cTn id="101" fill="hold">
                            <p:stCondLst>
                              <p:cond delay="1500"/>
                            </p:stCondLst>
                            <p:childTnLst>
                              <p:par>
                                <p:cTn id="102" presetID="53" presetClass="entr" presetSubtype="16" fill="hold" nodeType="afterEffect">
                                  <p:stCondLst>
                                    <p:cond delay="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500" fill="hold"/>
                                        <p:tgtEl>
                                          <p:spTgt spid="9"/>
                                        </p:tgtEl>
                                        <p:attrNameLst>
                                          <p:attrName>ppt_w</p:attrName>
                                        </p:attrNameLst>
                                      </p:cBhvr>
                                      <p:tavLst>
                                        <p:tav tm="0">
                                          <p:val>
                                            <p:fltVal val="0"/>
                                          </p:val>
                                        </p:tav>
                                        <p:tav tm="100000">
                                          <p:val>
                                            <p:strVal val="#ppt_w"/>
                                          </p:val>
                                        </p:tav>
                                      </p:tavLst>
                                    </p:anim>
                                    <p:anim calcmode="lin" valueType="num">
                                      <p:cBhvr>
                                        <p:cTn id="105" dur="500" fill="hold"/>
                                        <p:tgtEl>
                                          <p:spTgt spid="9"/>
                                        </p:tgtEl>
                                        <p:attrNameLst>
                                          <p:attrName>ppt_h</p:attrName>
                                        </p:attrNameLst>
                                      </p:cBhvr>
                                      <p:tavLst>
                                        <p:tav tm="0">
                                          <p:val>
                                            <p:fltVal val="0"/>
                                          </p:val>
                                        </p:tav>
                                        <p:tav tm="100000">
                                          <p:val>
                                            <p:strVal val="#ppt_h"/>
                                          </p:val>
                                        </p:tav>
                                      </p:tavLst>
                                    </p:anim>
                                    <p:animEffect transition="in" filter="fade">
                                      <p:cBhvr>
                                        <p:cTn id="106" dur="500"/>
                                        <p:tgtEl>
                                          <p:spTgt spid="9"/>
                                        </p:tgtEl>
                                      </p:cBhvr>
                                    </p:animEffect>
                                  </p:childTnLst>
                                </p:cTn>
                              </p:par>
                              <p:par>
                                <p:cTn id="107" presetID="53" presetClass="entr" presetSubtype="16" fill="hold" nodeType="withEffect">
                                  <p:stCondLst>
                                    <p:cond delay="0"/>
                                  </p:stCondLst>
                                  <p:childTnLst>
                                    <p:set>
                                      <p:cBhvr>
                                        <p:cTn id="108" dur="1" fill="hold">
                                          <p:stCondLst>
                                            <p:cond delay="0"/>
                                          </p:stCondLst>
                                        </p:cTn>
                                        <p:tgtEl>
                                          <p:spTgt spid="8"/>
                                        </p:tgtEl>
                                        <p:attrNameLst>
                                          <p:attrName>style.visibility</p:attrName>
                                        </p:attrNameLst>
                                      </p:cBhvr>
                                      <p:to>
                                        <p:strVal val="visible"/>
                                      </p:to>
                                    </p:set>
                                    <p:anim calcmode="lin" valueType="num">
                                      <p:cBhvr>
                                        <p:cTn id="109" dur="500" fill="hold"/>
                                        <p:tgtEl>
                                          <p:spTgt spid="8"/>
                                        </p:tgtEl>
                                        <p:attrNameLst>
                                          <p:attrName>ppt_w</p:attrName>
                                        </p:attrNameLst>
                                      </p:cBhvr>
                                      <p:tavLst>
                                        <p:tav tm="0">
                                          <p:val>
                                            <p:fltVal val="0"/>
                                          </p:val>
                                        </p:tav>
                                        <p:tav tm="100000">
                                          <p:val>
                                            <p:strVal val="#ppt_w"/>
                                          </p:val>
                                        </p:tav>
                                      </p:tavLst>
                                    </p:anim>
                                    <p:anim calcmode="lin" valueType="num">
                                      <p:cBhvr>
                                        <p:cTn id="110" dur="500" fill="hold"/>
                                        <p:tgtEl>
                                          <p:spTgt spid="8"/>
                                        </p:tgtEl>
                                        <p:attrNameLst>
                                          <p:attrName>ppt_h</p:attrName>
                                        </p:attrNameLst>
                                      </p:cBhvr>
                                      <p:tavLst>
                                        <p:tav tm="0">
                                          <p:val>
                                            <p:fltVal val="0"/>
                                          </p:val>
                                        </p:tav>
                                        <p:tav tm="100000">
                                          <p:val>
                                            <p:strVal val="#ppt_h"/>
                                          </p:val>
                                        </p:tav>
                                      </p:tavLst>
                                    </p:anim>
                                    <p:animEffect transition="in" filter="fade">
                                      <p:cBhvr>
                                        <p:cTn id="111" dur="500"/>
                                        <p:tgtEl>
                                          <p:spTgt spid="8"/>
                                        </p:tgtEl>
                                      </p:cBhvr>
                                    </p:animEffect>
                                  </p:childTnLst>
                                </p:cTn>
                              </p:par>
                              <p:par>
                                <p:cTn id="112" presetID="53" presetClass="entr" presetSubtype="16" fill="hold" nodeType="withEffect">
                                  <p:stCondLst>
                                    <p:cond delay="0"/>
                                  </p:stCondLst>
                                  <p:childTnLst>
                                    <p:set>
                                      <p:cBhvr>
                                        <p:cTn id="113" dur="1" fill="hold">
                                          <p:stCondLst>
                                            <p:cond delay="0"/>
                                          </p:stCondLst>
                                        </p:cTn>
                                        <p:tgtEl>
                                          <p:spTgt spid="10"/>
                                        </p:tgtEl>
                                        <p:attrNameLst>
                                          <p:attrName>style.visibility</p:attrName>
                                        </p:attrNameLst>
                                      </p:cBhvr>
                                      <p:to>
                                        <p:strVal val="visible"/>
                                      </p:to>
                                    </p:set>
                                    <p:anim calcmode="lin" valueType="num">
                                      <p:cBhvr>
                                        <p:cTn id="114" dur="500" fill="hold"/>
                                        <p:tgtEl>
                                          <p:spTgt spid="10"/>
                                        </p:tgtEl>
                                        <p:attrNameLst>
                                          <p:attrName>ppt_w</p:attrName>
                                        </p:attrNameLst>
                                      </p:cBhvr>
                                      <p:tavLst>
                                        <p:tav tm="0">
                                          <p:val>
                                            <p:fltVal val="0"/>
                                          </p:val>
                                        </p:tav>
                                        <p:tav tm="100000">
                                          <p:val>
                                            <p:strVal val="#ppt_w"/>
                                          </p:val>
                                        </p:tav>
                                      </p:tavLst>
                                    </p:anim>
                                    <p:anim calcmode="lin" valueType="num">
                                      <p:cBhvr>
                                        <p:cTn id="115" dur="500" fill="hold"/>
                                        <p:tgtEl>
                                          <p:spTgt spid="10"/>
                                        </p:tgtEl>
                                        <p:attrNameLst>
                                          <p:attrName>ppt_h</p:attrName>
                                        </p:attrNameLst>
                                      </p:cBhvr>
                                      <p:tavLst>
                                        <p:tav tm="0">
                                          <p:val>
                                            <p:fltVal val="0"/>
                                          </p:val>
                                        </p:tav>
                                        <p:tav tm="100000">
                                          <p:val>
                                            <p:strVal val="#ppt_h"/>
                                          </p:val>
                                        </p:tav>
                                      </p:tavLst>
                                    </p:anim>
                                    <p:animEffect transition="in" filter="fade">
                                      <p:cBhvr>
                                        <p:cTn id="116" dur="500"/>
                                        <p:tgtEl>
                                          <p:spTgt spid="10"/>
                                        </p:tgtEl>
                                      </p:cBhvr>
                                    </p:animEffect>
                                  </p:childTnLst>
                                </p:cTn>
                              </p:par>
                            </p:childTnLst>
                          </p:cTn>
                        </p:par>
                        <p:par>
                          <p:cTn id="117" fill="hold">
                            <p:stCondLst>
                              <p:cond delay="2000"/>
                            </p:stCondLst>
                            <p:childTnLst>
                              <p:par>
                                <p:cTn id="118" presetID="16" presetClass="entr" presetSubtype="37" fill="hold"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barn(outVertical)">
                                      <p:cBhvr>
                                        <p:cTn id="120" dur="500"/>
                                        <p:tgtEl>
                                          <p:spTgt spid="4"/>
                                        </p:tgtEl>
                                      </p:cBhvr>
                                    </p:animEffect>
                                  </p:childTnLst>
                                </p:cTn>
                              </p:par>
                              <p:par>
                                <p:cTn id="121" presetID="16" presetClass="entr" presetSubtype="37" fill="hold" nodeType="withEffect">
                                  <p:stCondLst>
                                    <p:cond delay="0"/>
                                  </p:stCondLst>
                                  <p:childTnLst>
                                    <p:set>
                                      <p:cBhvr>
                                        <p:cTn id="122" dur="1" fill="hold">
                                          <p:stCondLst>
                                            <p:cond delay="0"/>
                                          </p:stCondLst>
                                        </p:cTn>
                                        <p:tgtEl>
                                          <p:spTgt spid="5"/>
                                        </p:tgtEl>
                                        <p:attrNameLst>
                                          <p:attrName>style.visibility</p:attrName>
                                        </p:attrNameLst>
                                      </p:cBhvr>
                                      <p:to>
                                        <p:strVal val="visible"/>
                                      </p:to>
                                    </p:set>
                                    <p:animEffect transition="in" filter="barn(outVertical)">
                                      <p:cBhvr>
                                        <p:cTn id="123" dur="500"/>
                                        <p:tgtEl>
                                          <p:spTgt spid="5"/>
                                        </p:tgtEl>
                                      </p:cBhvr>
                                    </p:animEffect>
                                  </p:childTnLst>
                                </p:cTn>
                              </p:par>
                              <p:par>
                                <p:cTn id="124" presetID="16" presetClass="entr" presetSubtype="37" fill="hold"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barn(outVertical)">
                                      <p:cBhvr>
                                        <p:cTn id="1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7" grpId="0" animBg="1"/>
      <p:bldP spid="7" grpId="0"/>
      <p:bldP spid="181" grpId="0" animBg="1"/>
      <p:bldP spid="11" grpId="0"/>
      <p:bldP spid="12" grpId="0"/>
      <p:bldP spid="185" grpId="0" animBg="1"/>
      <p:bldP spid="13" grpId="0"/>
      <p:bldP spid="189" grpId="0" animBg="1"/>
      <p:bldP spid="14" grpId="0"/>
      <p:bldP spid="195" grpId="0" animBg="1"/>
      <p:bldP spid="15" grpId="0"/>
      <p:bldP spid="16" grpId="0"/>
      <p:bldP spid="199" grpId="0" animBg="1"/>
      <p:bldP spid="17" grpId="0"/>
      <p:bldP spid="207"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rogramming data on computer monitor">
            <a:extLst>
              <a:ext uri="{FF2B5EF4-FFF2-40B4-BE49-F238E27FC236}">
                <a16:creationId xmlns:a16="http://schemas.microsoft.com/office/drawing/2014/main" id="{368525BA-747D-436F-858F-A3174221E8DF}"/>
              </a:ext>
            </a:extLst>
          </p:cNvPr>
          <p:cNvPicPr>
            <a:picLocks noChangeAspect="1"/>
          </p:cNvPicPr>
          <p:nvPr/>
        </p:nvPicPr>
        <p:blipFill rotWithShape="1">
          <a:blip r:embed="rId2"/>
          <a:srcRect t="12054" b="3677"/>
          <a:stretch/>
        </p:blipFill>
        <p:spPr>
          <a:xfrm>
            <a:off x="20" y="10"/>
            <a:ext cx="12191980" cy="6857990"/>
          </a:xfrm>
          <a:prstGeom prst="rect">
            <a:avLst/>
          </a:prstGeom>
        </p:spPr>
      </p:pic>
      <p:sp>
        <p:nvSpPr>
          <p:cNvPr id="8" name="Freeform: Shape 7">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B813A7FC-C577-4768-9EBF-F82227BEFE12}"/>
              </a:ext>
            </a:extLst>
          </p:cNvPr>
          <p:cNvSpPr txBox="1"/>
          <p:nvPr/>
        </p:nvSpPr>
        <p:spPr>
          <a:xfrm>
            <a:off x="841248" y="4199861"/>
            <a:ext cx="8856059" cy="133682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200">
                <a:solidFill>
                  <a:srgbClr val="FFFFFF"/>
                </a:solidFill>
                <a:latin typeface="+mj-lt"/>
                <a:ea typeface="+mj-ea"/>
                <a:cs typeface="+mj-cs"/>
              </a:rPr>
              <a:t>Importance of digital channels and efficient document ingestion </a:t>
            </a:r>
          </a:p>
        </p:txBody>
      </p:sp>
    </p:spTree>
    <p:extLst>
      <p:ext uri="{BB962C8B-B14F-4D97-AF65-F5344CB8AC3E}">
        <p14:creationId xmlns:p14="http://schemas.microsoft.com/office/powerpoint/2010/main" val="364144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extBox 3">
            <a:extLst>
              <a:ext uri="{FF2B5EF4-FFF2-40B4-BE49-F238E27FC236}">
                <a16:creationId xmlns:a16="http://schemas.microsoft.com/office/drawing/2014/main" id="{B5B5D02B-FA0A-4BE9-8F8E-0FB8F99D95F0}"/>
              </a:ext>
            </a:extLst>
          </p:cNvPr>
          <p:cNvSpPr txBox="1"/>
          <p:nvPr/>
        </p:nvSpPr>
        <p:spPr>
          <a:xfrm>
            <a:off x="345781" y="303117"/>
            <a:ext cx="623414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AI-Powered Insurance Claims Automation</a:t>
            </a: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E9B1595-B4B9-40D4-B761-0D4991594257}"/>
              </a:ext>
            </a:extLst>
          </p:cNvPr>
          <p:cNvGrpSpPr/>
          <p:nvPr/>
        </p:nvGrpSpPr>
        <p:grpSpPr>
          <a:xfrm>
            <a:off x="3351254" y="1236403"/>
            <a:ext cx="3841115" cy="2044141"/>
            <a:chOff x="716900" y="952275"/>
            <a:chExt cx="3841115" cy="2044141"/>
          </a:xfrm>
        </p:grpSpPr>
        <p:pic>
          <p:nvPicPr>
            <p:cNvPr id="5" name="Picture 4" descr="Image of Andre, the Chief Information Officer.">
              <a:extLst>
                <a:ext uri="{FF2B5EF4-FFF2-40B4-BE49-F238E27FC236}">
                  <a16:creationId xmlns:a16="http://schemas.microsoft.com/office/drawing/2014/main" id="{3AAA4098-2FD0-46B1-9653-23DFCA7589BA}"/>
                </a:ext>
              </a:extLst>
            </p:cNvPr>
            <p:cNvPicPr/>
            <p:nvPr/>
          </p:nvPicPr>
          <p:blipFill>
            <a:blip r:embed="rId4"/>
            <a:stretch>
              <a:fillRect/>
            </a:stretch>
          </p:blipFill>
          <p:spPr>
            <a:xfrm>
              <a:off x="716900" y="1659741"/>
              <a:ext cx="3841115" cy="1336675"/>
            </a:xfrm>
            <a:prstGeom prst="rect">
              <a:avLst/>
            </a:prstGeom>
            <a:ln>
              <a:solidFill>
                <a:srgbClr val="0070C0"/>
              </a:solidFill>
            </a:ln>
          </p:spPr>
        </p:pic>
        <p:pic>
          <p:nvPicPr>
            <p:cNvPr id="3" name="Picture 2">
              <a:extLst>
                <a:ext uri="{FF2B5EF4-FFF2-40B4-BE49-F238E27FC236}">
                  <a16:creationId xmlns:a16="http://schemas.microsoft.com/office/drawing/2014/main" id="{2328CFB6-1D3F-493B-817E-D1115CFE710B}"/>
                </a:ext>
              </a:extLst>
            </p:cNvPr>
            <p:cNvPicPr>
              <a:picLocks noChangeAspect="1"/>
            </p:cNvPicPr>
            <p:nvPr/>
          </p:nvPicPr>
          <p:blipFill>
            <a:blip r:embed="rId5"/>
            <a:stretch>
              <a:fillRect/>
            </a:stretch>
          </p:blipFill>
          <p:spPr>
            <a:xfrm>
              <a:off x="716900" y="952275"/>
              <a:ext cx="2095792" cy="743054"/>
            </a:xfrm>
            <a:prstGeom prst="rect">
              <a:avLst/>
            </a:prstGeom>
          </p:spPr>
        </p:pic>
      </p:grpSp>
      <p:graphicFrame>
        <p:nvGraphicFramePr>
          <p:cNvPr id="88" name="TextBox 6">
            <a:extLst>
              <a:ext uri="{FF2B5EF4-FFF2-40B4-BE49-F238E27FC236}">
                <a16:creationId xmlns:a16="http://schemas.microsoft.com/office/drawing/2014/main" id="{F8C9143D-C92F-425E-9A73-51D89617E77D}"/>
              </a:ext>
            </a:extLst>
          </p:cNvPr>
          <p:cNvGraphicFramePr/>
          <p:nvPr/>
        </p:nvGraphicFramePr>
        <p:xfrm>
          <a:off x="385596" y="3577456"/>
          <a:ext cx="10030613" cy="25853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19208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C6FFBF5-6966-47DB-B6AA-F7F0BCD385B6}"/>
              </a:ext>
            </a:extLst>
          </p:cNvPr>
          <p:cNvPicPr>
            <a:picLocks noChangeAspect="1"/>
          </p:cNvPicPr>
          <p:nvPr/>
        </p:nvPicPr>
        <p:blipFill rotWithShape="1">
          <a:blip r:embed="rId2"/>
          <a:srcRect b="1316"/>
          <a:stretch/>
        </p:blipFill>
        <p:spPr>
          <a:xfrm>
            <a:off x="20" y="10"/>
            <a:ext cx="12191980" cy="6857990"/>
          </a:xfrm>
          <a:prstGeom prst="rect">
            <a:avLst/>
          </a:prstGeom>
          <a:noFill/>
        </p:spPr>
      </p:pic>
    </p:spTree>
    <p:extLst>
      <p:ext uri="{BB962C8B-B14F-4D97-AF65-F5344CB8AC3E}">
        <p14:creationId xmlns:p14="http://schemas.microsoft.com/office/powerpoint/2010/main" val="4151003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51049005-9633-4D22-826B-41036AF891A5}"/>
              </a:ext>
            </a:extLst>
          </p:cNvPr>
          <p:cNvSpPr/>
          <p:nvPr/>
        </p:nvSpPr>
        <p:spPr bwMode="auto">
          <a:xfrm>
            <a:off x="10282458" y="2612628"/>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7BD1D652-6FAB-4993-9C7D-02D774BF838F}"/>
              </a:ext>
            </a:extLst>
          </p:cNvPr>
          <p:cNvSpPr/>
          <p:nvPr/>
        </p:nvSpPr>
        <p:spPr bwMode="auto">
          <a:xfrm>
            <a:off x="1099202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1" name="Rectangle 70">
            <a:extLst>
              <a:ext uri="{FF2B5EF4-FFF2-40B4-BE49-F238E27FC236}">
                <a16:creationId xmlns:a16="http://schemas.microsoft.com/office/drawing/2014/main" id="{5832C4CB-CF3C-4366-ACA3-D5ABF83853FD}"/>
              </a:ext>
            </a:extLst>
          </p:cNvPr>
          <p:cNvSpPr/>
          <p:nvPr/>
        </p:nvSpPr>
        <p:spPr bwMode="auto">
          <a:xfrm>
            <a:off x="1028245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564841"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195731" y="2285785"/>
            <a:ext cx="302387" cy="29549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200671" y="3269898"/>
            <a:ext cx="297447" cy="28564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200084" y="4412822"/>
            <a:ext cx="298033" cy="23893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1032962" y="2551088"/>
            <a:ext cx="632279"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Text</a:t>
            </a:r>
          </a:p>
        </p:txBody>
      </p:sp>
      <p:sp>
        <p:nvSpPr>
          <p:cNvPr id="20" name="TextBox 19">
            <a:extLst>
              <a:ext uri="{FF2B5EF4-FFF2-40B4-BE49-F238E27FC236}">
                <a16:creationId xmlns:a16="http://schemas.microsoft.com/office/drawing/2014/main" id="{5AFF019C-AA61-496A-94C8-F10C7375AC04}"/>
              </a:ext>
            </a:extLst>
          </p:cNvPr>
          <p:cNvSpPr txBox="1"/>
          <p:nvPr/>
        </p:nvSpPr>
        <p:spPr>
          <a:xfrm>
            <a:off x="942615" y="3505496"/>
            <a:ext cx="812973"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 name="TextBox 20">
            <a:extLst>
              <a:ext uri="{FF2B5EF4-FFF2-40B4-BE49-F238E27FC236}">
                <a16:creationId xmlns:a16="http://schemas.microsoft.com/office/drawing/2014/main" id="{3D8B85D7-8182-42BE-97A6-F6E2A6114C44}"/>
              </a:ext>
            </a:extLst>
          </p:cNvPr>
          <p:cNvSpPr txBox="1"/>
          <p:nvPr/>
        </p:nvSpPr>
        <p:spPr>
          <a:xfrm>
            <a:off x="971682" y="4577218"/>
            <a:ext cx="754838"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Image</a:t>
            </a:r>
          </a:p>
        </p:txBody>
      </p:sp>
      <p:sp>
        <p:nvSpPr>
          <p:cNvPr id="23" name="TextBox 22">
            <a:extLst>
              <a:ext uri="{FF2B5EF4-FFF2-40B4-BE49-F238E27FC236}">
                <a16:creationId xmlns:a16="http://schemas.microsoft.com/office/drawing/2014/main" id="{EAC5BD6F-C433-48AF-9065-D1ECD7227895}"/>
              </a:ext>
            </a:extLst>
          </p:cNvPr>
          <p:cNvSpPr txBox="1"/>
          <p:nvPr/>
        </p:nvSpPr>
        <p:spPr>
          <a:xfrm>
            <a:off x="564841" y="1314796"/>
            <a:ext cx="1568521"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451236"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570" y="4074393"/>
            <a:ext cx="336249" cy="33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357" y="2566614"/>
            <a:ext cx="412673" cy="413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981" y="1975367"/>
            <a:ext cx="423427" cy="423427"/>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3B77E114-642B-41F8-BD98-DA9BB5BD69BD}"/>
              </a:ext>
            </a:extLst>
          </p:cNvPr>
          <p:cNvSpPr/>
          <p:nvPr/>
        </p:nvSpPr>
        <p:spPr bwMode="auto">
          <a:xfrm>
            <a:off x="295695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1070565"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233204" y="5316281"/>
            <a:ext cx="231794" cy="2591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9B91DB33-2C19-450B-8F26-AF590F7183C8}"/>
              </a:ext>
            </a:extLst>
          </p:cNvPr>
          <p:cNvSpPr txBox="1"/>
          <p:nvPr/>
        </p:nvSpPr>
        <p:spPr>
          <a:xfrm>
            <a:off x="2445055" y="1314796"/>
            <a:ext cx="1580880"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10069764" y="1780887"/>
            <a:ext cx="1743923"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67670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873107" y="1314796"/>
            <a:ext cx="206604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a:t>
            </a:r>
          </a:p>
        </p:txBody>
      </p:sp>
      <p:sp>
        <p:nvSpPr>
          <p:cNvPr id="55" name="Trackers_EADF">
            <a:extLst>
              <a:ext uri="{FF2B5EF4-FFF2-40B4-BE49-F238E27FC236}">
                <a16:creationId xmlns:a16="http://schemas.microsoft.com/office/drawing/2014/main" id="{B4CE4CF8-E8AC-4B66-AE3C-ABE51B8A44EA}"/>
              </a:ext>
            </a:extLst>
          </p:cNvPr>
          <p:cNvSpPr>
            <a:spLocks noChangeAspect="1" noEditPoints="1"/>
          </p:cNvSpPr>
          <p:nvPr/>
        </p:nvSpPr>
        <p:spPr bwMode="auto">
          <a:xfrm>
            <a:off x="10844878" y="5295361"/>
            <a:ext cx="220736" cy="300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49D08BC9-2964-452E-A8A6-5E28D046419C}"/>
              </a:ext>
            </a:extLst>
          </p:cNvPr>
          <p:cNvSpPr txBox="1"/>
          <p:nvPr/>
        </p:nvSpPr>
        <p:spPr>
          <a:xfrm>
            <a:off x="10614167" y="1896073"/>
            <a:ext cx="528992"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416683" y="4045437"/>
            <a:ext cx="992259"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Process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356712" y="1780887"/>
            <a:ext cx="5382277"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4350533" y="1314796"/>
            <a:ext cx="538227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Bot + Cognitive Services</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5909169" y="5216801"/>
            <a:ext cx="557073" cy="55707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p:cNvSpPr txBox="1"/>
          <p:nvPr/>
        </p:nvSpPr>
        <p:spPr>
          <a:xfrm>
            <a:off x="494140" y="544104"/>
            <a:ext cx="11703951" cy="658896"/>
          </a:xfrm>
          <a:prstGeom prst="rect">
            <a:avLst/>
          </a:prstGeom>
          <a:noFill/>
        </p:spPr>
        <p:txBody>
          <a:bodyPr wrap="square" lIns="179259" tIns="143407" rIns="179259" bIns="143407"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AI-Powered Insurance Claims Automation - Architecture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p:cNvPicPr>
            <a:picLocks noChangeAspect="1"/>
          </p:cNvPicPr>
          <p:nvPr/>
        </p:nvPicPr>
        <p:blipFill>
          <a:blip r:embed="rId6"/>
          <a:stretch>
            <a:fillRect/>
          </a:stretch>
        </p:blipFill>
        <p:spPr>
          <a:xfrm>
            <a:off x="3010100" y="4572751"/>
            <a:ext cx="443187" cy="420460"/>
          </a:xfrm>
          <a:prstGeom prst="rect">
            <a:avLst/>
          </a:prstGeom>
        </p:spPr>
      </p:pic>
      <p:pic>
        <p:nvPicPr>
          <p:cNvPr id="10" name="Picture 9"/>
          <p:cNvPicPr>
            <a:picLocks noChangeAspect="1"/>
          </p:cNvPicPr>
          <p:nvPr/>
        </p:nvPicPr>
        <p:blipFill>
          <a:blip r:embed="rId7"/>
          <a:stretch>
            <a:fillRect/>
          </a:stretch>
        </p:blipFill>
        <p:spPr>
          <a:xfrm>
            <a:off x="2225217" y="3362507"/>
            <a:ext cx="141926" cy="237508"/>
          </a:xfrm>
          <a:prstGeom prst="rect">
            <a:avLst/>
          </a:prstGeom>
        </p:spPr>
      </p:pic>
      <p:pic>
        <p:nvPicPr>
          <p:cNvPr id="143" name="Picture 142"/>
          <p:cNvPicPr>
            <a:picLocks noChangeAspect="1"/>
          </p:cNvPicPr>
          <p:nvPr/>
        </p:nvPicPr>
        <p:blipFill>
          <a:blip r:embed="rId7"/>
          <a:stretch>
            <a:fillRect/>
          </a:stretch>
        </p:blipFill>
        <p:spPr>
          <a:xfrm>
            <a:off x="4103850" y="3375928"/>
            <a:ext cx="141926" cy="237508"/>
          </a:xfrm>
          <a:prstGeom prst="rect">
            <a:avLst/>
          </a:prstGeom>
        </p:spPr>
      </p:pic>
      <p:pic>
        <p:nvPicPr>
          <p:cNvPr id="144" name="Picture 143"/>
          <p:cNvPicPr>
            <a:picLocks noChangeAspect="1"/>
          </p:cNvPicPr>
          <p:nvPr/>
        </p:nvPicPr>
        <p:blipFill>
          <a:blip r:embed="rId7"/>
          <a:stretch>
            <a:fillRect/>
          </a:stretch>
        </p:blipFill>
        <p:spPr>
          <a:xfrm>
            <a:off x="9829789" y="3413125"/>
            <a:ext cx="141926" cy="237508"/>
          </a:xfrm>
          <a:prstGeom prst="rect">
            <a:avLst/>
          </a:prstGeom>
        </p:spPr>
      </p:pic>
      <p:pic>
        <p:nvPicPr>
          <p:cNvPr id="31" name="Picture 30"/>
          <p:cNvPicPr>
            <a:picLocks noChangeAspect="1"/>
          </p:cNvPicPr>
          <p:nvPr/>
        </p:nvPicPr>
        <p:blipFill rotWithShape="1">
          <a:blip r:embed="rId8"/>
          <a:srcRect t="38180"/>
          <a:stretch/>
        </p:blipFill>
        <p:spPr>
          <a:xfrm>
            <a:off x="3010600" y="3435243"/>
            <a:ext cx="442187" cy="480046"/>
          </a:xfrm>
          <a:prstGeom prst="rect">
            <a:avLst/>
          </a:prstGeom>
        </p:spPr>
      </p:pic>
      <p:sp>
        <p:nvSpPr>
          <p:cNvPr id="120" name="Robot_E99A">
            <a:extLst>
              <a:ext uri="{FF2B5EF4-FFF2-40B4-BE49-F238E27FC236}">
                <a16:creationId xmlns:a16="http://schemas.microsoft.com/office/drawing/2014/main" id="{F033F7E9-1013-4127-92CA-03CED842D971}"/>
              </a:ext>
            </a:extLst>
          </p:cNvPr>
          <p:cNvSpPr>
            <a:spLocks noChangeAspect="1" noEditPoints="1"/>
          </p:cNvSpPr>
          <p:nvPr/>
        </p:nvSpPr>
        <p:spPr bwMode="auto">
          <a:xfrm>
            <a:off x="6071433" y="5309266"/>
            <a:ext cx="232543" cy="30049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descr="Network">
            <a:extLst>
              <a:ext uri="{FF2B5EF4-FFF2-40B4-BE49-F238E27FC236}">
                <a16:creationId xmlns:a16="http://schemas.microsoft.com/office/drawing/2014/main" id="{7DBC1FC8-99D8-4C11-B87D-58A438499C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2018" y="5209943"/>
            <a:ext cx="427418" cy="427418"/>
          </a:xfrm>
          <a:prstGeom prst="rect">
            <a:avLst/>
          </a:prstGeom>
        </p:spPr>
      </p:pic>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1090" y="2990826"/>
            <a:ext cx="541206" cy="5412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zure Logic App – Evaluating IF condition with the help of JSON expression  by passing null – Kloud Blog">
            <a:extLst>
              <a:ext uri="{FF2B5EF4-FFF2-40B4-BE49-F238E27FC236}">
                <a16:creationId xmlns:a16="http://schemas.microsoft.com/office/drawing/2014/main" id="{A813E027-97A4-4615-A519-2B49EFE362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4647" y="3208678"/>
            <a:ext cx="996610" cy="5232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ricing - Form Recognizer API | Microsoft Azure">
            <a:extLst>
              <a:ext uri="{FF2B5EF4-FFF2-40B4-BE49-F238E27FC236}">
                <a16:creationId xmlns:a16="http://schemas.microsoft.com/office/drawing/2014/main" id="{5776950D-9C49-4770-BE35-294CE871FD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0907" y="2175003"/>
            <a:ext cx="1214871" cy="637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zure Storage Tutorial - An Introduction to Azure Storage | Edureka">
            <a:extLst>
              <a:ext uri="{FF2B5EF4-FFF2-40B4-BE49-F238E27FC236}">
                <a16:creationId xmlns:a16="http://schemas.microsoft.com/office/drawing/2014/main" id="{86DF9BEC-A6CF-47D9-B4F0-1967019C02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8012" y="3156326"/>
            <a:ext cx="641445" cy="6414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1F3864-76C1-415B-9FD0-53E3E8D4D71C}"/>
              </a:ext>
            </a:extLst>
          </p:cNvPr>
          <p:cNvSpPr txBox="1"/>
          <p:nvPr/>
        </p:nvSpPr>
        <p:spPr>
          <a:xfrm>
            <a:off x="4546893" y="3820760"/>
            <a:ext cx="7058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Storage</a:t>
            </a:r>
          </a:p>
        </p:txBody>
      </p:sp>
      <p:sp>
        <p:nvSpPr>
          <p:cNvPr id="33" name="TextBox 32">
            <a:extLst>
              <a:ext uri="{FF2B5EF4-FFF2-40B4-BE49-F238E27FC236}">
                <a16:creationId xmlns:a16="http://schemas.microsoft.com/office/drawing/2014/main" id="{08DBBAE3-94B1-462B-B785-5F06EA45D56F}"/>
              </a:ext>
            </a:extLst>
          </p:cNvPr>
          <p:cNvSpPr txBox="1"/>
          <p:nvPr/>
        </p:nvSpPr>
        <p:spPr>
          <a:xfrm>
            <a:off x="5449449" y="3839611"/>
            <a:ext cx="8451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Logic app</a:t>
            </a:r>
          </a:p>
        </p:txBody>
      </p:sp>
      <p:sp>
        <p:nvSpPr>
          <p:cNvPr id="34" name="TextBox 33">
            <a:extLst>
              <a:ext uri="{FF2B5EF4-FFF2-40B4-BE49-F238E27FC236}">
                <a16:creationId xmlns:a16="http://schemas.microsoft.com/office/drawing/2014/main" id="{F2A9F499-52AB-4A03-A122-F3F78E9A7FB2}"/>
              </a:ext>
            </a:extLst>
          </p:cNvPr>
          <p:cNvSpPr txBox="1"/>
          <p:nvPr/>
        </p:nvSpPr>
        <p:spPr>
          <a:xfrm>
            <a:off x="6768387" y="2804722"/>
            <a:ext cx="8107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ID Model</a:t>
            </a:r>
          </a:p>
        </p:txBody>
      </p:sp>
      <p:pic>
        <p:nvPicPr>
          <p:cNvPr id="35" name="Picture 34">
            <a:extLst>
              <a:ext uri="{FF2B5EF4-FFF2-40B4-BE49-F238E27FC236}">
                <a16:creationId xmlns:a16="http://schemas.microsoft.com/office/drawing/2014/main" id="{B89FF8C1-A88E-445D-9395-D44BBFA88149}"/>
              </a:ext>
            </a:extLst>
          </p:cNvPr>
          <p:cNvPicPr>
            <a:picLocks noChangeAspect="1"/>
          </p:cNvPicPr>
          <p:nvPr/>
        </p:nvPicPr>
        <p:blipFill>
          <a:blip r:embed="rId7"/>
          <a:stretch>
            <a:fillRect/>
          </a:stretch>
        </p:blipFill>
        <p:spPr>
          <a:xfrm>
            <a:off x="5309936" y="3362507"/>
            <a:ext cx="141926" cy="237508"/>
          </a:xfrm>
          <a:prstGeom prst="rect">
            <a:avLst/>
          </a:prstGeom>
        </p:spPr>
      </p:pic>
      <p:pic>
        <p:nvPicPr>
          <p:cNvPr id="36" name="Picture 35">
            <a:extLst>
              <a:ext uri="{FF2B5EF4-FFF2-40B4-BE49-F238E27FC236}">
                <a16:creationId xmlns:a16="http://schemas.microsoft.com/office/drawing/2014/main" id="{FAB3B133-105A-4EBF-99EC-EB9B0E6DF6A8}"/>
              </a:ext>
            </a:extLst>
          </p:cNvPr>
          <p:cNvPicPr>
            <a:picLocks noChangeAspect="1"/>
          </p:cNvPicPr>
          <p:nvPr/>
        </p:nvPicPr>
        <p:blipFill>
          <a:blip r:embed="rId7"/>
          <a:stretch>
            <a:fillRect/>
          </a:stretch>
        </p:blipFill>
        <p:spPr>
          <a:xfrm>
            <a:off x="6519944" y="2424209"/>
            <a:ext cx="141926" cy="237508"/>
          </a:xfrm>
          <a:prstGeom prst="rect">
            <a:avLst/>
          </a:prstGeom>
        </p:spPr>
      </p:pic>
      <p:pic>
        <p:nvPicPr>
          <p:cNvPr id="40" name="Picture 4" descr="Pricing - Form Recognizer API | Microsoft Azure">
            <a:extLst>
              <a:ext uri="{FF2B5EF4-FFF2-40B4-BE49-F238E27FC236}">
                <a16:creationId xmlns:a16="http://schemas.microsoft.com/office/drawing/2014/main" id="{2B285957-B25E-4723-AC87-B7F5E75A2E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25327" y="3159963"/>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13BF063-6A3A-4719-BCDA-D8D76BDA5164}"/>
              </a:ext>
            </a:extLst>
          </p:cNvPr>
          <p:cNvSpPr txBox="1"/>
          <p:nvPr/>
        </p:nvSpPr>
        <p:spPr>
          <a:xfrm>
            <a:off x="6802807" y="3789682"/>
            <a:ext cx="8107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Invoice Model</a:t>
            </a:r>
          </a:p>
        </p:txBody>
      </p:sp>
      <p:pic>
        <p:nvPicPr>
          <p:cNvPr id="42" name="Picture 4" descr="Pricing - Form Recognizer API | Microsoft Azure">
            <a:extLst>
              <a:ext uri="{FF2B5EF4-FFF2-40B4-BE49-F238E27FC236}">
                <a16:creationId xmlns:a16="http://schemas.microsoft.com/office/drawing/2014/main" id="{7559A071-13F2-4EC8-80E7-1600D2FFA1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1216" y="4290252"/>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FE1FC55-E84D-4D5B-BF00-32C1142BD280}"/>
              </a:ext>
            </a:extLst>
          </p:cNvPr>
          <p:cNvSpPr txBox="1"/>
          <p:nvPr/>
        </p:nvSpPr>
        <p:spPr>
          <a:xfrm>
            <a:off x="6797018" y="4919971"/>
            <a:ext cx="8324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Insurance Model</a:t>
            </a:r>
          </a:p>
        </p:txBody>
      </p:sp>
      <p:pic>
        <p:nvPicPr>
          <p:cNvPr id="45" name="Picture 44">
            <a:extLst>
              <a:ext uri="{FF2B5EF4-FFF2-40B4-BE49-F238E27FC236}">
                <a16:creationId xmlns:a16="http://schemas.microsoft.com/office/drawing/2014/main" id="{3D1A4768-999E-47E9-964A-7C0B0B39BEF2}"/>
              </a:ext>
            </a:extLst>
          </p:cNvPr>
          <p:cNvPicPr>
            <a:picLocks noChangeAspect="1"/>
          </p:cNvPicPr>
          <p:nvPr/>
        </p:nvPicPr>
        <p:blipFill>
          <a:blip r:embed="rId7"/>
          <a:stretch>
            <a:fillRect/>
          </a:stretch>
        </p:blipFill>
        <p:spPr>
          <a:xfrm>
            <a:off x="6514909" y="3374991"/>
            <a:ext cx="141926" cy="237508"/>
          </a:xfrm>
          <a:prstGeom prst="rect">
            <a:avLst/>
          </a:prstGeom>
        </p:spPr>
      </p:pic>
      <p:pic>
        <p:nvPicPr>
          <p:cNvPr id="47" name="Picture 46">
            <a:extLst>
              <a:ext uri="{FF2B5EF4-FFF2-40B4-BE49-F238E27FC236}">
                <a16:creationId xmlns:a16="http://schemas.microsoft.com/office/drawing/2014/main" id="{E4871783-1C21-4F6D-90C8-CB916A3DA847}"/>
              </a:ext>
            </a:extLst>
          </p:cNvPr>
          <p:cNvPicPr>
            <a:picLocks noChangeAspect="1"/>
          </p:cNvPicPr>
          <p:nvPr/>
        </p:nvPicPr>
        <p:blipFill>
          <a:blip r:embed="rId7"/>
          <a:stretch>
            <a:fillRect/>
          </a:stretch>
        </p:blipFill>
        <p:spPr>
          <a:xfrm>
            <a:off x="6585872" y="4561189"/>
            <a:ext cx="141926" cy="237508"/>
          </a:xfrm>
          <a:prstGeom prst="rect">
            <a:avLst/>
          </a:prstGeom>
        </p:spPr>
      </p:pic>
      <p:grpSp>
        <p:nvGrpSpPr>
          <p:cNvPr id="163" name="Group 162">
            <a:extLst>
              <a:ext uri="{FF2B5EF4-FFF2-40B4-BE49-F238E27FC236}">
                <a16:creationId xmlns:a16="http://schemas.microsoft.com/office/drawing/2014/main" id="{BF3DAFAF-D1D3-4A8F-B620-219022FC23DD}"/>
              </a:ext>
            </a:extLst>
          </p:cNvPr>
          <p:cNvGrpSpPr/>
          <p:nvPr/>
        </p:nvGrpSpPr>
        <p:grpSpPr>
          <a:xfrm>
            <a:off x="8319393" y="3116676"/>
            <a:ext cx="583514" cy="748384"/>
            <a:chOff x="9354862" y="4200274"/>
            <a:chExt cx="477631" cy="612586"/>
          </a:xfrm>
        </p:grpSpPr>
        <p:sp>
          <p:nvSpPr>
            <p:cNvPr id="164" name="Freeform: Shape 163">
              <a:extLst>
                <a:ext uri="{FF2B5EF4-FFF2-40B4-BE49-F238E27FC236}">
                  <a16:creationId xmlns:a16="http://schemas.microsoft.com/office/drawing/2014/main" id="{9A7AD945-7FED-4F75-9255-7314A32552AA}"/>
                </a:ext>
              </a:extLst>
            </p:cNvPr>
            <p:cNvSpPr/>
            <p:nvPr/>
          </p:nvSpPr>
          <p:spPr>
            <a:xfrm>
              <a:off x="9354862" y="4200274"/>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7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70"/>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7"/>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1CBB7004-F6C9-4C3A-B2B7-DECC47192BC6}"/>
                </a:ext>
              </a:extLst>
            </p:cNvPr>
            <p:cNvSpPr/>
            <p:nvPr/>
          </p:nvSpPr>
          <p:spPr>
            <a:xfrm>
              <a:off x="9354862" y="4545719"/>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7"/>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6" name="TextBox 165">
            <a:extLst>
              <a:ext uri="{FF2B5EF4-FFF2-40B4-BE49-F238E27FC236}">
                <a16:creationId xmlns:a16="http://schemas.microsoft.com/office/drawing/2014/main" id="{3D1622EF-B147-46B3-9549-5CB4E3170A59}"/>
              </a:ext>
            </a:extLst>
          </p:cNvPr>
          <p:cNvSpPr txBox="1"/>
          <p:nvPr/>
        </p:nvSpPr>
        <p:spPr>
          <a:xfrm>
            <a:off x="7944345" y="3915289"/>
            <a:ext cx="1418883"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Data store</a:t>
            </a:r>
          </a:p>
        </p:txBody>
      </p:sp>
      <p:pic>
        <p:nvPicPr>
          <p:cNvPr id="48" name="Picture 47">
            <a:extLst>
              <a:ext uri="{FF2B5EF4-FFF2-40B4-BE49-F238E27FC236}">
                <a16:creationId xmlns:a16="http://schemas.microsoft.com/office/drawing/2014/main" id="{C8BCEFEC-4668-4A4B-B56C-20A4495D9A52}"/>
              </a:ext>
            </a:extLst>
          </p:cNvPr>
          <p:cNvPicPr>
            <a:picLocks noChangeAspect="1"/>
          </p:cNvPicPr>
          <p:nvPr/>
        </p:nvPicPr>
        <p:blipFill>
          <a:blip r:embed="rId7"/>
          <a:stretch>
            <a:fillRect/>
          </a:stretch>
        </p:blipFill>
        <p:spPr>
          <a:xfrm>
            <a:off x="7879951" y="3366020"/>
            <a:ext cx="141926" cy="237508"/>
          </a:xfrm>
          <a:prstGeom prst="rect">
            <a:avLst/>
          </a:prstGeom>
        </p:spPr>
      </p:pic>
      <p:sp>
        <p:nvSpPr>
          <p:cNvPr id="169" name="Freeform 271">
            <a:extLst>
              <a:ext uri="{FF2B5EF4-FFF2-40B4-BE49-F238E27FC236}">
                <a16:creationId xmlns:a16="http://schemas.microsoft.com/office/drawing/2014/main" id="{184EE72F-449B-49C3-B544-AD681B0B459F}"/>
              </a:ext>
            </a:extLst>
          </p:cNvPr>
          <p:cNvSpPr/>
          <p:nvPr/>
        </p:nvSpPr>
        <p:spPr>
          <a:xfrm>
            <a:off x="10501692" y="2192133"/>
            <a:ext cx="714266" cy="539267"/>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0" name="Group 342">
            <a:extLst>
              <a:ext uri="{FF2B5EF4-FFF2-40B4-BE49-F238E27FC236}">
                <a16:creationId xmlns:a16="http://schemas.microsoft.com/office/drawing/2014/main" id="{61589B6D-B325-4751-B7B1-A7D3BCD63938}"/>
              </a:ext>
            </a:extLst>
          </p:cNvPr>
          <p:cNvGrpSpPr>
            <a:grpSpLocks noChangeAspect="1"/>
          </p:cNvGrpSpPr>
          <p:nvPr/>
        </p:nvGrpSpPr>
        <p:grpSpPr bwMode="auto">
          <a:xfrm>
            <a:off x="10501692" y="4271141"/>
            <a:ext cx="784015" cy="766810"/>
            <a:chOff x="2805" y="2777"/>
            <a:chExt cx="319" cy="312"/>
          </a:xfrm>
        </p:grpSpPr>
        <p:sp>
          <p:nvSpPr>
            <p:cNvPr id="171" name="Freeform 343">
              <a:extLst>
                <a:ext uri="{FF2B5EF4-FFF2-40B4-BE49-F238E27FC236}">
                  <a16:creationId xmlns:a16="http://schemas.microsoft.com/office/drawing/2014/main" id="{9502739B-ECF5-4F68-8094-09C2B36BA162}"/>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344">
              <a:extLst>
                <a:ext uri="{FF2B5EF4-FFF2-40B4-BE49-F238E27FC236}">
                  <a16:creationId xmlns:a16="http://schemas.microsoft.com/office/drawing/2014/main" id="{10B21AB7-531C-4721-B588-F9E67DE5A9B3}"/>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AD041494-D5D8-4988-9A88-44DA717C842C}"/>
              </a:ext>
            </a:extLst>
          </p:cNvPr>
          <p:cNvGrpSpPr/>
          <p:nvPr/>
        </p:nvGrpSpPr>
        <p:grpSpPr>
          <a:xfrm>
            <a:off x="3509956" y="3301511"/>
            <a:ext cx="245307" cy="283741"/>
            <a:chOff x="1248571" y="3304468"/>
            <a:chExt cx="605889" cy="770804"/>
          </a:xfrm>
        </p:grpSpPr>
        <p:sp>
          <p:nvSpPr>
            <p:cNvPr id="197" name="Rectangle 196">
              <a:extLst>
                <a:ext uri="{FF2B5EF4-FFF2-40B4-BE49-F238E27FC236}">
                  <a16:creationId xmlns:a16="http://schemas.microsoft.com/office/drawing/2014/main" id="{822DA6B6-AB29-48C6-8BCB-ED792A351F90}"/>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8" name="Group 197">
              <a:extLst>
                <a:ext uri="{FF2B5EF4-FFF2-40B4-BE49-F238E27FC236}">
                  <a16:creationId xmlns:a16="http://schemas.microsoft.com/office/drawing/2014/main" id="{6AAD9521-F858-449B-8262-B59C1DBEA372}"/>
                </a:ext>
              </a:extLst>
            </p:cNvPr>
            <p:cNvGrpSpPr/>
            <p:nvPr/>
          </p:nvGrpSpPr>
          <p:grpSpPr>
            <a:xfrm>
              <a:off x="1332208" y="3396135"/>
              <a:ext cx="432617" cy="590662"/>
              <a:chOff x="6494463" y="1647826"/>
              <a:chExt cx="247650" cy="355600"/>
            </a:xfrm>
          </p:grpSpPr>
          <p:sp>
            <p:nvSpPr>
              <p:cNvPr id="199" name="Rectangle 139">
                <a:extLst>
                  <a:ext uri="{FF2B5EF4-FFF2-40B4-BE49-F238E27FC236}">
                    <a16:creationId xmlns:a16="http://schemas.microsoft.com/office/drawing/2014/main" id="{CB1E4FCD-CC3C-4B21-AF4C-959F23E0B958}"/>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Rectangle 140">
                <a:extLst>
                  <a:ext uri="{FF2B5EF4-FFF2-40B4-BE49-F238E27FC236}">
                    <a16:creationId xmlns:a16="http://schemas.microsoft.com/office/drawing/2014/main" id="{9765D0EA-59FA-4691-819B-17DF36A52C2D}"/>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Rectangle 141">
                <a:extLst>
                  <a:ext uri="{FF2B5EF4-FFF2-40B4-BE49-F238E27FC236}">
                    <a16:creationId xmlns:a16="http://schemas.microsoft.com/office/drawing/2014/main" id="{60213AE5-3BF5-4743-9933-2E8A2CD87E28}"/>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Rectangle 142">
                <a:extLst>
                  <a:ext uri="{FF2B5EF4-FFF2-40B4-BE49-F238E27FC236}">
                    <a16:creationId xmlns:a16="http://schemas.microsoft.com/office/drawing/2014/main" id="{1B241CDA-492B-4406-B4DC-797AA0A7B855}"/>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Rectangle 143">
                <a:extLst>
                  <a:ext uri="{FF2B5EF4-FFF2-40B4-BE49-F238E27FC236}">
                    <a16:creationId xmlns:a16="http://schemas.microsoft.com/office/drawing/2014/main" id="{6ADFF071-48E8-4C16-A921-6B408FCC3A26}"/>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04" name="Group 203">
            <a:extLst>
              <a:ext uri="{FF2B5EF4-FFF2-40B4-BE49-F238E27FC236}">
                <a16:creationId xmlns:a16="http://schemas.microsoft.com/office/drawing/2014/main" id="{5FDC3876-C0D2-4B57-9637-C3418DF58C7C}"/>
              </a:ext>
            </a:extLst>
          </p:cNvPr>
          <p:cNvGrpSpPr/>
          <p:nvPr/>
        </p:nvGrpSpPr>
        <p:grpSpPr>
          <a:xfrm>
            <a:off x="3630273" y="3418909"/>
            <a:ext cx="245307" cy="283741"/>
            <a:chOff x="1248571" y="3304468"/>
            <a:chExt cx="605889" cy="770804"/>
          </a:xfrm>
        </p:grpSpPr>
        <p:sp>
          <p:nvSpPr>
            <p:cNvPr id="205" name="Rectangle 204">
              <a:extLst>
                <a:ext uri="{FF2B5EF4-FFF2-40B4-BE49-F238E27FC236}">
                  <a16:creationId xmlns:a16="http://schemas.microsoft.com/office/drawing/2014/main" id="{7A0E552D-0BF4-4F10-B74C-75F662A2824A}"/>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CAC95D68-B038-4113-9737-C6E62756B503}"/>
                </a:ext>
              </a:extLst>
            </p:cNvPr>
            <p:cNvGrpSpPr/>
            <p:nvPr/>
          </p:nvGrpSpPr>
          <p:grpSpPr>
            <a:xfrm>
              <a:off x="1332208" y="3396135"/>
              <a:ext cx="432617" cy="590662"/>
              <a:chOff x="6494463" y="1647826"/>
              <a:chExt cx="247650" cy="355600"/>
            </a:xfrm>
          </p:grpSpPr>
          <p:sp>
            <p:nvSpPr>
              <p:cNvPr id="207" name="Rectangle 139">
                <a:extLst>
                  <a:ext uri="{FF2B5EF4-FFF2-40B4-BE49-F238E27FC236}">
                    <a16:creationId xmlns:a16="http://schemas.microsoft.com/office/drawing/2014/main" id="{CB4A9892-D725-47AF-81CE-1CCD189C3491}"/>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Rectangle 140">
                <a:extLst>
                  <a:ext uri="{FF2B5EF4-FFF2-40B4-BE49-F238E27FC236}">
                    <a16:creationId xmlns:a16="http://schemas.microsoft.com/office/drawing/2014/main" id="{E89B3FE5-9722-4C92-AA50-300B3735FCC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9" name="Rectangle 141">
                <a:extLst>
                  <a:ext uri="{FF2B5EF4-FFF2-40B4-BE49-F238E27FC236}">
                    <a16:creationId xmlns:a16="http://schemas.microsoft.com/office/drawing/2014/main" id="{F7C75AE0-684D-444F-BCCA-D0ACCE27705D}"/>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0" name="Rectangle 142">
                <a:extLst>
                  <a:ext uri="{FF2B5EF4-FFF2-40B4-BE49-F238E27FC236}">
                    <a16:creationId xmlns:a16="http://schemas.microsoft.com/office/drawing/2014/main" id="{CA752722-BEB9-40FE-93F1-6DB91C165F6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1" name="Rectangle 143">
                <a:extLst>
                  <a:ext uri="{FF2B5EF4-FFF2-40B4-BE49-F238E27FC236}">
                    <a16:creationId xmlns:a16="http://schemas.microsoft.com/office/drawing/2014/main" id="{4541E1F4-99DA-4813-87FA-2570735FB0F4}"/>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2" name="Group 211">
            <a:extLst>
              <a:ext uri="{FF2B5EF4-FFF2-40B4-BE49-F238E27FC236}">
                <a16:creationId xmlns:a16="http://schemas.microsoft.com/office/drawing/2014/main" id="{C15B4609-7577-460C-BD4B-4D499974B11C}"/>
              </a:ext>
            </a:extLst>
          </p:cNvPr>
          <p:cNvGrpSpPr/>
          <p:nvPr/>
        </p:nvGrpSpPr>
        <p:grpSpPr>
          <a:xfrm>
            <a:off x="3760356" y="3537954"/>
            <a:ext cx="245307" cy="283741"/>
            <a:chOff x="1345789" y="3393810"/>
            <a:chExt cx="803959" cy="1022784"/>
          </a:xfrm>
        </p:grpSpPr>
        <p:sp>
          <p:nvSpPr>
            <p:cNvPr id="213" name="Freeform: Shape 212">
              <a:extLst>
                <a:ext uri="{FF2B5EF4-FFF2-40B4-BE49-F238E27FC236}">
                  <a16:creationId xmlns:a16="http://schemas.microsoft.com/office/drawing/2014/main" id="{2627B110-BBF1-4025-95C0-3067E0110BCB}"/>
                </a:ext>
              </a:extLst>
            </p:cNvPr>
            <p:cNvSpPr/>
            <p:nvPr/>
          </p:nvSpPr>
          <p:spPr bwMode="auto">
            <a:xfrm>
              <a:off x="1345789" y="3393810"/>
              <a:ext cx="803959" cy="102278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69">
              <a:extLst>
                <a:ext uri="{FF2B5EF4-FFF2-40B4-BE49-F238E27FC236}">
                  <a16:creationId xmlns:a16="http://schemas.microsoft.com/office/drawing/2014/main" id="{ADFB0C7D-6816-45FD-AAD5-FEFDA28BA87C}"/>
                </a:ext>
              </a:extLst>
            </p:cNvPr>
            <p:cNvSpPr/>
            <p:nvPr/>
          </p:nvSpPr>
          <p:spPr bwMode="auto">
            <a:xfrm>
              <a:off x="1924787" y="3410327"/>
              <a:ext cx="208830" cy="19376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1" name="Group 121">
            <a:extLst>
              <a:ext uri="{FF2B5EF4-FFF2-40B4-BE49-F238E27FC236}">
                <a16:creationId xmlns:a16="http://schemas.microsoft.com/office/drawing/2014/main" id="{F4786ADC-F686-45CD-9B1D-1C59BB0DB9C2}"/>
              </a:ext>
            </a:extLst>
          </p:cNvPr>
          <p:cNvGrpSpPr>
            <a:grpSpLocks noChangeAspect="1"/>
          </p:cNvGrpSpPr>
          <p:nvPr/>
        </p:nvGrpSpPr>
        <p:grpSpPr bwMode="auto">
          <a:xfrm rot="5400000">
            <a:off x="3920465" y="3519597"/>
            <a:ext cx="84506" cy="135209"/>
            <a:chOff x="6473" y="999"/>
            <a:chExt cx="195" cy="312"/>
          </a:xfrm>
        </p:grpSpPr>
        <p:sp>
          <p:nvSpPr>
            <p:cNvPr id="222" name="Rectangle 122">
              <a:extLst>
                <a:ext uri="{FF2B5EF4-FFF2-40B4-BE49-F238E27FC236}">
                  <a16:creationId xmlns:a16="http://schemas.microsoft.com/office/drawing/2014/main" id="{92BA1CBD-2D98-4DEA-A69F-30D7A9EC9999}"/>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123">
              <a:extLst>
                <a:ext uri="{FF2B5EF4-FFF2-40B4-BE49-F238E27FC236}">
                  <a16:creationId xmlns:a16="http://schemas.microsoft.com/office/drawing/2014/main" id="{93C56966-82B6-4C91-BD2B-A574FF39C29F}"/>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124">
              <a:extLst>
                <a:ext uri="{FF2B5EF4-FFF2-40B4-BE49-F238E27FC236}">
                  <a16:creationId xmlns:a16="http://schemas.microsoft.com/office/drawing/2014/main" id="{3223F9BC-35A6-4D7C-93B8-C289198E9081}"/>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D83954E2-B4BE-4FB7-A59A-443A02BDAFB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0871C7A6-2292-4728-A56E-D29D1145557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EF35775B-4467-402C-9112-FEC432F618DE}"/>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050" name="Picture 2" descr="Icon&#10;&#10;Description automatically generated">
            <a:extLst>
              <a:ext uri="{FF2B5EF4-FFF2-40B4-BE49-F238E27FC236}">
                <a16:creationId xmlns:a16="http://schemas.microsoft.com/office/drawing/2014/main" id="{65CEE430-38AF-478A-9402-128DBE17B4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071" y="4359909"/>
            <a:ext cx="563463" cy="650800"/>
          </a:xfrm>
          <a:prstGeom prst="rect">
            <a:avLst/>
          </a:prstGeom>
          <a:noFill/>
        </p:spPr>
      </p:pic>
      <p:sp>
        <p:nvSpPr>
          <p:cNvPr id="2" name="TextBox 1">
            <a:extLst>
              <a:ext uri="{FF2B5EF4-FFF2-40B4-BE49-F238E27FC236}">
                <a16:creationId xmlns:a16="http://schemas.microsoft.com/office/drawing/2014/main" id="{859B95C3-FFD5-4FFF-8AE9-6D05345AD888}"/>
              </a:ext>
            </a:extLst>
          </p:cNvPr>
          <p:cNvSpPr txBox="1"/>
          <p:nvPr/>
        </p:nvSpPr>
        <p:spPr>
          <a:xfrm>
            <a:off x="4622140" y="5022483"/>
            <a:ext cx="4587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NLP</a:t>
            </a:r>
          </a:p>
        </p:txBody>
      </p:sp>
    </p:spTree>
    <p:extLst>
      <p:ext uri="{BB962C8B-B14F-4D97-AF65-F5344CB8AC3E}">
        <p14:creationId xmlns:p14="http://schemas.microsoft.com/office/powerpoint/2010/main" val="2470266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Irish, saint patrick, green, ireland, leprechaun, tophat, hat icon -  Download on Iconfinder">
            <a:extLst>
              <a:ext uri="{FF2B5EF4-FFF2-40B4-BE49-F238E27FC236}">
                <a16:creationId xmlns:a16="http://schemas.microsoft.com/office/drawing/2014/main" id="{F25152AD-8CD2-4008-A8AD-4E695CADA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4" y="2786868"/>
            <a:ext cx="1659574" cy="16595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245815-BE3A-4922-88A5-955AE11A7EF6}"/>
              </a:ext>
            </a:extLst>
          </p:cNvPr>
          <p:cNvSpPr txBox="1"/>
          <p:nvPr/>
        </p:nvSpPr>
        <p:spPr>
          <a:xfrm>
            <a:off x="314794" y="4572715"/>
            <a:ext cx="16786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Business Owner</a:t>
            </a:r>
          </a:p>
        </p:txBody>
      </p:sp>
      <p:sp>
        <p:nvSpPr>
          <p:cNvPr id="5" name="TextBox 4">
            <a:extLst>
              <a:ext uri="{FF2B5EF4-FFF2-40B4-BE49-F238E27FC236}">
                <a16:creationId xmlns:a16="http://schemas.microsoft.com/office/drawing/2014/main" id="{21701328-0E38-4D98-A5CB-66601C662409}"/>
              </a:ext>
            </a:extLst>
          </p:cNvPr>
          <p:cNvSpPr txBox="1"/>
          <p:nvPr/>
        </p:nvSpPr>
        <p:spPr>
          <a:xfrm>
            <a:off x="2637189" y="4540574"/>
            <a:ext cx="1459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Data Scientist</a:t>
            </a:r>
          </a:p>
        </p:txBody>
      </p:sp>
      <p:pic>
        <p:nvPicPr>
          <p:cNvPr id="6" name="Picture 8" descr="Hat Icon - Download in Colored Outline Style">
            <a:extLst>
              <a:ext uri="{FF2B5EF4-FFF2-40B4-BE49-F238E27FC236}">
                <a16:creationId xmlns:a16="http://schemas.microsoft.com/office/drawing/2014/main" id="{F970054F-CF2D-466A-9F39-2DCFAAC97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924" y="238369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CAFC17-DA08-4ACE-9161-89A754E1C2BD}"/>
              </a:ext>
            </a:extLst>
          </p:cNvPr>
          <p:cNvSpPr txBox="1"/>
          <p:nvPr/>
        </p:nvSpPr>
        <p:spPr>
          <a:xfrm>
            <a:off x="4687555" y="4487501"/>
            <a:ext cx="2633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Automation/RPA Engineer</a:t>
            </a:r>
          </a:p>
        </p:txBody>
      </p:sp>
      <p:pic>
        <p:nvPicPr>
          <p:cNvPr id="4098" name="Picture 2" descr="Navy blue bowler hat icon - Free navy blue civilization icons">
            <a:extLst>
              <a:ext uri="{FF2B5EF4-FFF2-40B4-BE49-F238E27FC236}">
                <a16:creationId xmlns:a16="http://schemas.microsoft.com/office/drawing/2014/main" id="{025E184D-DF80-4F03-919E-68BC83F6E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9223" y="2731481"/>
            <a:ext cx="1548063" cy="15480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1A3214-5544-4087-8415-8E4DC51D70D0}"/>
              </a:ext>
            </a:extLst>
          </p:cNvPr>
          <p:cNvSpPr txBox="1"/>
          <p:nvPr/>
        </p:nvSpPr>
        <p:spPr>
          <a:xfrm>
            <a:off x="7860717" y="4479874"/>
            <a:ext cx="15557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User 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panose="020F0502020204030204"/>
              </a:rPr>
              <a:t>Dev</a:t>
            </a:r>
            <a:endParaRPr kumimoji="0" lang="en-US" sz="1800" b="0" i="0" u="none" strike="noStrike" kern="1200" cap="none" spc="0" normalizeH="0" baseline="0" noProof="0">
              <a:ln>
                <a:noFill/>
              </a:ln>
              <a:effectLst/>
              <a:uLnTx/>
              <a:uFillTx/>
              <a:latin typeface="Calibri" panose="020F0502020204030204"/>
              <a:ea typeface="+mn-ea"/>
              <a:cs typeface="+mn-cs"/>
            </a:endParaRPr>
          </a:p>
        </p:txBody>
      </p:sp>
      <p:pic>
        <p:nvPicPr>
          <p:cNvPr id="4100" name="Picture 4" descr="Santa Hat Icon Cartoon Style, Style Icons, Cartoon Icons, Hat Icons PNG and  Vector with Transparent Background for Free Download">
            <a:extLst>
              <a:ext uri="{FF2B5EF4-FFF2-40B4-BE49-F238E27FC236}">
                <a16:creationId xmlns:a16="http://schemas.microsoft.com/office/drawing/2014/main" id="{E4043C50-193F-4ECD-BBC1-5ED9ADE97D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1857" y="2786868"/>
            <a:ext cx="1437291" cy="14372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EF6C823-CAFE-48F5-8D2F-6DC5E74F56D2}"/>
              </a:ext>
            </a:extLst>
          </p:cNvPr>
          <p:cNvSpPr txBox="1"/>
          <p:nvPr/>
        </p:nvSpPr>
        <p:spPr>
          <a:xfrm>
            <a:off x="9753600" y="4479874"/>
            <a:ext cx="2438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End to End Acceptance</a:t>
            </a:r>
          </a:p>
        </p:txBody>
      </p:sp>
      <p:sp>
        <p:nvSpPr>
          <p:cNvPr id="14" name="TextBox 13">
            <a:extLst>
              <a:ext uri="{FF2B5EF4-FFF2-40B4-BE49-F238E27FC236}">
                <a16:creationId xmlns:a16="http://schemas.microsoft.com/office/drawing/2014/main" id="{A0CD535C-7D48-4F68-9AF1-E428041C9083}"/>
              </a:ext>
            </a:extLst>
          </p:cNvPr>
          <p:cNvSpPr txBox="1"/>
          <p:nvPr/>
        </p:nvSpPr>
        <p:spPr>
          <a:xfrm>
            <a:off x="401443" y="420422"/>
            <a:ext cx="8584676" cy="1044301"/>
          </a:xfrm>
          <a:prstGeom prst="rect">
            <a:avLst/>
          </a:prstGeom>
        </p:spPr>
        <p:txBody>
          <a:bodyPr vert="horz" lIns="91440" tIns="45720" rIns="91440" bIns="45720" rtlCol="0" anchor="t">
            <a:normAutofit fontScale="85000" lnSpcReduction="1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a:ln>
                  <a:noFill/>
                </a:ln>
                <a:effectLst/>
                <a:uLnTx/>
                <a:uFillTx/>
                <a:latin typeface="Calibri Light" panose="020F0302020204030204"/>
                <a:ea typeface="+mn-ea"/>
                <a:cs typeface="+mn-cs"/>
              </a:rPr>
              <a:t>Many Hats of a data driven Organization </a:t>
            </a:r>
          </a:p>
        </p:txBody>
      </p:sp>
      <p:pic>
        <p:nvPicPr>
          <p:cNvPr id="9" name="Picture 8">
            <a:extLst>
              <a:ext uri="{FF2B5EF4-FFF2-40B4-BE49-F238E27FC236}">
                <a16:creationId xmlns:a16="http://schemas.microsoft.com/office/drawing/2014/main" id="{DB4E266A-5625-4E30-A2AC-42427C8E311D}"/>
              </a:ext>
            </a:extLst>
          </p:cNvPr>
          <p:cNvPicPr>
            <a:picLocks noChangeAspect="1"/>
          </p:cNvPicPr>
          <p:nvPr/>
        </p:nvPicPr>
        <p:blipFill>
          <a:blip r:embed="rId6"/>
          <a:stretch>
            <a:fillRect/>
          </a:stretch>
        </p:blipFill>
        <p:spPr>
          <a:xfrm>
            <a:off x="2289582" y="3091140"/>
            <a:ext cx="1761232" cy="1218254"/>
          </a:xfrm>
          <a:prstGeom prst="rect">
            <a:avLst/>
          </a:prstGeom>
        </p:spPr>
      </p:pic>
      <p:sp>
        <p:nvSpPr>
          <p:cNvPr id="11" name="Speech Bubble: Rectangle with Corners Rounded 10">
            <a:extLst>
              <a:ext uri="{FF2B5EF4-FFF2-40B4-BE49-F238E27FC236}">
                <a16:creationId xmlns:a16="http://schemas.microsoft.com/office/drawing/2014/main" id="{DAED2A63-F079-4A15-A5DF-C29A9E4AF8A7}"/>
              </a:ext>
            </a:extLst>
          </p:cNvPr>
          <p:cNvSpPr/>
          <p:nvPr/>
        </p:nvSpPr>
        <p:spPr>
          <a:xfrm>
            <a:off x="92561" y="1358611"/>
            <a:ext cx="1832047" cy="125068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business needs and outcomes</a:t>
            </a:r>
          </a:p>
        </p:txBody>
      </p:sp>
      <p:sp>
        <p:nvSpPr>
          <p:cNvPr id="17" name="Speech Bubble: Rectangle with Corners Rounded 16">
            <a:extLst>
              <a:ext uri="{FF2B5EF4-FFF2-40B4-BE49-F238E27FC236}">
                <a16:creationId xmlns:a16="http://schemas.microsoft.com/office/drawing/2014/main" id="{E2B0A4F6-07A4-4A22-BE4E-24DD670918BD}"/>
              </a:ext>
            </a:extLst>
          </p:cNvPr>
          <p:cNvSpPr/>
          <p:nvPr/>
        </p:nvSpPr>
        <p:spPr>
          <a:xfrm>
            <a:off x="2186275" y="1358611"/>
            <a:ext cx="1832047" cy="1250680"/>
          </a:xfrm>
          <a:prstGeom prst="wedgeRoundRect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training AI models</a:t>
            </a:r>
          </a:p>
        </p:txBody>
      </p:sp>
      <p:sp>
        <p:nvSpPr>
          <p:cNvPr id="18" name="Speech Bubble: Rectangle with Corners Rounded 17">
            <a:extLst>
              <a:ext uri="{FF2B5EF4-FFF2-40B4-BE49-F238E27FC236}">
                <a16:creationId xmlns:a16="http://schemas.microsoft.com/office/drawing/2014/main" id="{0534DDDE-2871-49E9-ACD9-694904F2B0DC}"/>
              </a:ext>
            </a:extLst>
          </p:cNvPr>
          <p:cNvSpPr/>
          <p:nvPr/>
        </p:nvSpPr>
        <p:spPr>
          <a:xfrm>
            <a:off x="4821100" y="1358611"/>
            <a:ext cx="1832047" cy="1250680"/>
          </a:xfrm>
          <a:prstGeom prst="wedgeRoundRectCallo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Process automation</a:t>
            </a:r>
          </a:p>
        </p:txBody>
      </p:sp>
      <p:sp>
        <p:nvSpPr>
          <p:cNvPr id="19" name="Speech Bubble: Rectangle with Corners Rounded 18">
            <a:extLst>
              <a:ext uri="{FF2B5EF4-FFF2-40B4-BE49-F238E27FC236}">
                <a16:creationId xmlns:a16="http://schemas.microsoft.com/office/drawing/2014/main" id="{2786C2B2-FDFA-430F-9BDB-14064A499EDE}"/>
              </a:ext>
            </a:extLst>
          </p:cNvPr>
          <p:cNvSpPr/>
          <p:nvPr/>
        </p:nvSpPr>
        <p:spPr>
          <a:xfrm>
            <a:off x="7667833" y="1358611"/>
            <a:ext cx="1832047" cy="1250680"/>
          </a:xfrm>
          <a:prstGeom prst="wedgeRoundRect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designing user interfaces </a:t>
            </a:r>
          </a:p>
        </p:txBody>
      </p:sp>
      <p:sp>
        <p:nvSpPr>
          <p:cNvPr id="20" name="Speech Bubble: Rectangle with Corners Rounded 19">
            <a:extLst>
              <a:ext uri="{FF2B5EF4-FFF2-40B4-BE49-F238E27FC236}">
                <a16:creationId xmlns:a16="http://schemas.microsoft.com/office/drawing/2014/main" id="{652B03C2-3230-4F98-9644-C682D35DF96A}"/>
              </a:ext>
            </a:extLst>
          </p:cNvPr>
          <p:cNvSpPr/>
          <p:nvPr/>
        </p:nvSpPr>
        <p:spPr>
          <a:xfrm>
            <a:off x="10211389" y="1280473"/>
            <a:ext cx="1832047" cy="1250680"/>
          </a:xfrm>
          <a:prstGeom prst="wedgeRoundRect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Responsible for end to end testing</a:t>
            </a:r>
          </a:p>
        </p:txBody>
      </p:sp>
    </p:spTree>
    <p:extLst>
      <p:ext uri="{BB962C8B-B14F-4D97-AF65-F5344CB8AC3E}">
        <p14:creationId xmlns:p14="http://schemas.microsoft.com/office/powerpoint/2010/main" val="38625725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51049005-9633-4D22-826B-41036AF891A5}"/>
              </a:ext>
            </a:extLst>
          </p:cNvPr>
          <p:cNvSpPr/>
          <p:nvPr/>
        </p:nvSpPr>
        <p:spPr bwMode="auto">
          <a:xfrm>
            <a:off x="10282458" y="2612628"/>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7BD1D652-6FAB-4993-9C7D-02D774BF838F}"/>
              </a:ext>
            </a:extLst>
          </p:cNvPr>
          <p:cNvSpPr/>
          <p:nvPr/>
        </p:nvSpPr>
        <p:spPr bwMode="auto">
          <a:xfrm>
            <a:off x="1099202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1" name="Rectangle 70">
            <a:extLst>
              <a:ext uri="{FF2B5EF4-FFF2-40B4-BE49-F238E27FC236}">
                <a16:creationId xmlns:a16="http://schemas.microsoft.com/office/drawing/2014/main" id="{5832C4CB-CF3C-4366-ACA3-D5ABF83853FD}"/>
              </a:ext>
            </a:extLst>
          </p:cNvPr>
          <p:cNvSpPr/>
          <p:nvPr/>
        </p:nvSpPr>
        <p:spPr bwMode="auto">
          <a:xfrm>
            <a:off x="10282458" y="4274746"/>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564841"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195731" y="2285785"/>
            <a:ext cx="302387" cy="29549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200671" y="3269898"/>
            <a:ext cx="297447" cy="28564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200084" y="4412822"/>
            <a:ext cx="298033" cy="23893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1032962" y="2551088"/>
            <a:ext cx="632279"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Text</a:t>
            </a:r>
          </a:p>
        </p:txBody>
      </p:sp>
      <p:sp>
        <p:nvSpPr>
          <p:cNvPr id="20" name="TextBox 19">
            <a:extLst>
              <a:ext uri="{FF2B5EF4-FFF2-40B4-BE49-F238E27FC236}">
                <a16:creationId xmlns:a16="http://schemas.microsoft.com/office/drawing/2014/main" id="{5AFF019C-AA61-496A-94C8-F10C7375AC04}"/>
              </a:ext>
            </a:extLst>
          </p:cNvPr>
          <p:cNvSpPr txBox="1"/>
          <p:nvPr/>
        </p:nvSpPr>
        <p:spPr>
          <a:xfrm>
            <a:off x="942615" y="3505496"/>
            <a:ext cx="812973"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 name="TextBox 20">
            <a:extLst>
              <a:ext uri="{FF2B5EF4-FFF2-40B4-BE49-F238E27FC236}">
                <a16:creationId xmlns:a16="http://schemas.microsoft.com/office/drawing/2014/main" id="{3D8B85D7-8182-42BE-97A6-F6E2A6114C44}"/>
              </a:ext>
            </a:extLst>
          </p:cNvPr>
          <p:cNvSpPr txBox="1"/>
          <p:nvPr/>
        </p:nvSpPr>
        <p:spPr>
          <a:xfrm>
            <a:off x="971682" y="4577218"/>
            <a:ext cx="754838"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Image</a:t>
            </a:r>
          </a:p>
        </p:txBody>
      </p:sp>
      <p:sp>
        <p:nvSpPr>
          <p:cNvPr id="23" name="TextBox 22">
            <a:extLst>
              <a:ext uri="{FF2B5EF4-FFF2-40B4-BE49-F238E27FC236}">
                <a16:creationId xmlns:a16="http://schemas.microsoft.com/office/drawing/2014/main" id="{EAC5BD6F-C433-48AF-9065-D1ECD7227895}"/>
              </a:ext>
            </a:extLst>
          </p:cNvPr>
          <p:cNvSpPr txBox="1"/>
          <p:nvPr/>
        </p:nvSpPr>
        <p:spPr>
          <a:xfrm>
            <a:off x="564841" y="1314796"/>
            <a:ext cx="1568521"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451236" y="1780887"/>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570" y="4074393"/>
            <a:ext cx="336249" cy="33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357" y="2566614"/>
            <a:ext cx="412673" cy="413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981" y="1975367"/>
            <a:ext cx="423427" cy="423427"/>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3B77E114-642B-41F8-BD98-DA9BB5BD69BD}"/>
              </a:ext>
            </a:extLst>
          </p:cNvPr>
          <p:cNvSpPr/>
          <p:nvPr/>
        </p:nvSpPr>
        <p:spPr bwMode="auto">
          <a:xfrm>
            <a:off x="295695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1070565"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233204" y="5316281"/>
            <a:ext cx="231794" cy="2591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9B91DB33-2C19-450B-8F26-AF590F7183C8}"/>
              </a:ext>
            </a:extLst>
          </p:cNvPr>
          <p:cNvSpPr txBox="1"/>
          <p:nvPr/>
        </p:nvSpPr>
        <p:spPr>
          <a:xfrm>
            <a:off x="2445055" y="1314796"/>
            <a:ext cx="1580880"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10069764" y="1780887"/>
            <a:ext cx="1743923"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676709" y="516731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873107" y="1314796"/>
            <a:ext cx="206604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a:t>
            </a:r>
          </a:p>
        </p:txBody>
      </p:sp>
      <p:sp>
        <p:nvSpPr>
          <p:cNvPr id="55" name="Trackers_EADF">
            <a:extLst>
              <a:ext uri="{FF2B5EF4-FFF2-40B4-BE49-F238E27FC236}">
                <a16:creationId xmlns:a16="http://schemas.microsoft.com/office/drawing/2014/main" id="{B4CE4CF8-E8AC-4B66-AE3C-ABE51B8A44EA}"/>
              </a:ext>
            </a:extLst>
          </p:cNvPr>
          <p:cNvSpPr>
            <a:spLocks noChangeAspect="1" noEditPoints="1"/>
          </p:cNvSpPr>
          <p:nvPr/>
        </p:nvSpPr>
        <p:spPr bwMode="auto">
          <a:xfrm>
            <a:off x="10844878" y="5295361"/>
            <a:ext cx="220736" cy="300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49D08BC9-2964-452E-A8A6-5E28D046419C}"/>
              </a:ext>
            </a:extLst>
          </p:cNvPr>
          <p:cNvSpPr txBox="1"/>
          <p:nvPr/>
        </p:nvSpPr>
        <p:spPr>
          <a:xfrm>
            <a:off x="10614167" y="1896073"/>
            <a:ext cx="528992"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416683" y="4045437"/>
            <a:ext cx="992259"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Process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356712" y="1780887"/>
            <a:ext cx="5382277"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4350533" y="1314796"/>
            <a:ext cx="538227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2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Bot + Cognitive Services</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5909169" y="5216801"/>
            <a:ext cx="557073" cy="55707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p:cNvSpPr txBox="1"/>
          <p:nvPr/>
        </p:nvSpPr>
        <p:spPr>
          <a:xfrm>
            <a:off x="494140" y="544104"/>
            <a:ext cx="11703951" cy="658896"/>
          </a:xfrm>
          <a:prstGeom prst="rect">
            <a:avLst/>
          </a:prstGeom>
          <a:noFill/>
        </p:spPr>
        <p:txBody>
          <a:bodyPr wrap="square" lIns="179259" tIns="143407" rIns="179259" bIns="143407"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AI-Powered Insurance Claims Automation - Architecture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p:cNvPicPr>
            <a:picLocks noChangeAspect="1"/>
          </p:cNvPicPr>
          <p:nvPr/>
        </p:nvPicPr>
        <p:blipFill>
          <a:blip r:embed="rId6"/>
          <a:stretch>
            <a:fillRect/>
          </a:stretch>
        </p:blipFill>
        <p:spPr>
          <a:xfrm>
            <a:off x="3010100" y="4572751"/>
            <a:ext cx="443187" cy="420460"/>
          </a:xfrm>
          <a:prstGeom prst="rect">
            <a:avLst/>
          </a:prstGeom>
        </p:spPr>
      </p:pic>
      <p:pic>
        <p:nvPicPr>
          <p:cNvPr id="10" name="Picture 9"/>
          <p:cNvPicPr>
            <a:picLocks noChangeAspect="1"/>
          </p:cNvPicPr>
          <p:nvPr/>
        </p:nvPicPr>
        <p:blipFill>
          <a:blip r:embed="rId7"/>
          <a:stretch>
            <a:fillRect/>
          </a:stretch>
        </p:blipFill>
        <p:spPr>
          <a:xfrm>
            <a:off x="2225217" y="3362507"/>
            <a:ext cx="141926" cy="237508"/>
          </a:xfrm>
          <a:prstGeom prst="rect">
            <a:avLst/>
          </a:prstGeom>
        </p:spPr>
      </p:pic>
      <p:pic>
        <p:nvPicPr>
          <p:cNvPr id="143" name="Picture 142"/>
          <p:cNvPicPr>
            <a:picLocks noChangeAspect="1"/>
          </p:cNvPicPr>
          <p:nvPr/>
        </p:nvPicPr>
        <p:blipFill>
          <a:blip r:embed="rId7"/>
          <a:stretch>
            <a:fillRect/>
          </a:stretch>
        </p:blipFill>
        <p:spPr>
          <a:xfrm>
            <a:off x="4103850" y="3375928"/>
            <a:ext cx="141926" cy="237508"/>
          </a:xfrm>
          <a:prstGeom prst="rect">
            <a:avLst/>
          </a:prstGeom>
        </p:spPr>
      </p:pic>
      <p:pic>
        <p:nvPicPr>
          <p:cNvPr id="144" name="Picture 143"/>
          <p:cNvPicPr>
            <a:picLocks noChangeAspect="1"/>
          </p:cNvPicPr>
          <p:nvPr/>
        </p:nvPicPr>
        <p:blipFill>
          <a:blip r:embed="rId7"/>
          <a:stretch>
            <a:fillRect/>
          </a:stretch>
        </p:blipFill>
        <p:spPr>
          <a:xfrm>
            <a:off x="9829789" y="3413125"/>
            <a:ext cx="141926" cy="237508"/>
          </a:xfrm>
          <a:prstGeom prst="rect">
            <a:avLst/>
          </a:prstGeom>
        </p:spPr>
      </p:pic>
      <p:pic>
        <p:nvPicPr>
          <p:cNvPr id="31" name="Picture 30"/>
          <p:cNvPicPr>
            <a:picLocks noChangeAspect="1"/>
          </p:cNvPicPr>
          <p:nvPr/>
        </p:nvPicPr>
        <p:blipFill rotWithShape="1">
          <a:blip r:embed="rId8"/>
          <a:srcRect t="38180"/>
          <a:stretch/>
        </p:blipFill>
        <p:spPr>
          <a:xfrm>
            <a:off x="3010600" y="3435243"/>
            <a:ext cx="442187" cy="480046"/>
          </a:xfrm>
          <a:prstGeom prst="rect">
            <a:avLst/>
          </a:prstGeom>
        </p:spPr>
      </p:pic>
      <p:sp>
        <p:nvSpPr>
          <p:cNvPr id="120" name="Robot_E99A">
            <a:extLst>
              <a:ext uri="{FF2B5EF4-FFF2-40B4-BE49-F238E27FC236}">
                <a16:creationId xmlns:a16="http://schemas.microsoft.com/office/drawing/2014/main" id="{F033F7E9-1013-4127-92CA-03CED842D971}"/>
              </a:ext>
            </a:extLst>
          </p:cNvPr>
          <p:cNvSpPr>
            <a:spLocks noChangeAspect="1" noEditPoints="1"/>
          </p:cNvSpPr>
          <p:nvPr/>
        </p:nvSpPr>
        <p:spPr bwMode="auto">
          <a:xfrm>
            <a:off x="6071433" y="5309266"/>
            <a:ext cx="232543" cy="30049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descr="Network">
            <a:extLst>
              <a:ext uri="{FF2B5EF4-FFF2-40B4-BE49-F238E27FC236}">
                <a16:creationId xmlns:a16="http://schemas.microsoft.com/office/drawing/2014/main" id="{7DBC1FC8-99D8-4C11-B87D-58A438499C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2018" y="5209943"/>
            <a:ext cx="427418" cy="427418"/>
          </a:xfrm>
          <a:prstGeom prst="rect">
            <a:avLst/>
          </a:prstGeom>
        </p:spPr>
      </p:pic>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1090" y="2990826"/>
            <a:ext cx="541206" cy="5412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zure Logic App – Evaluating IF condition with the help of JSON expression  by passing null – Kloud Blog">
            <a:extLst>
              <a:ext uri="{FF2B5EF4-FFF2-40B4-BE49-F238E27FC236}">
                <a16:creationId xmlns:a16="http://schemas.microsoft.com/office/drawing/2014/main" id="{A813E027-97A4-4615-A519-2B49EFE362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4647" y="3208678"/>
            <a:ext cx="996610" cy="5232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ricing - Form Recognizer API | Microsoft Azure">
            <a:extLst>
              <a:ext uri="{FF2B5EF4-FFF2-40B4-BE49-F238E27FC236}">
                <a16:creationId xmlns:a16="http://schemas.microsoft.com/office/drawing/2014/main" id="{5776950D-9C49-4770-BE35-294CE871FD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0907" y="2175003"/>
            <a:ext cx="1214871" cy="637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zure Storage Tutorial - An Introduction to Azure Storage | Edureka">
            <a:extLst>
              <a:ext uri="{FF2B5EF4-FFF2-40B4-BE49-F238E27FC236}">
                <a16:creationId xmlns:a16="http://schemas.microsoft.com/office/drawing/2014/main" id="{86DF9BEC-A6CF-47D9-B4F0-1967019C02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8012" y="3156326"/>
            <a:ext cx="641445" cy="6414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1F3864-76C1-415B-9FD0-53E3E8D4D71C}"/>
              </a:ext>
            </a:extLst>
          </p:cNvPr>
          <p:cNvSpPr txBox="1"/>
          <p:nvPr/>
        </p:nvSpPr>
        <p:spPr>
          <a:xfrm>
            <a:off x="4546893" y="3820760"/>
            <a:ext cx="7058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Storage</a:t>
            </a:r>
          </a:p>
        </p:txBody>
      </p:sp>
      <p:sp>
        <p:nvSpPr>
          <p:cNvPr id="33" name="TextBox 32">
            <a:extLst>
              <a:ext uri="{FF2B5EF4-FFF2-40B4-BE49-F238E27FC236}">
                <a16:creationId xmlns:a16="http://schemas.microsoft.com/office/drawing/2014/main" id="{08DBBAE3-94B1-462B-B785-5F06EA45D56F}"/>
              </a:ext>
            </a:extLst>
          </p:cNvPr>
          <p:cNvSpPr txBox="1"/>
          <p:nvPr/>
        </p:nvSpPr>
        <p:spPr>
          <a:xfrm>
            <a:off x="5449449" y="3839611"/>
            <a:ext cx="8451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Logic app</a:t>
            </a:r>
          </a:p>
        </p:txBody>
      </p:sp>
      <p:sp>
        <p:nvSpPr>
          <p:cNvPr id="34" name="TextBox 33">
            <a:extLst>
              <a:ext uri="{FF2B5EF4-FFF2-40B4-BE49-F238E27FC236}">
                <a16:creationId xmlns:a16="http://schemas.microsoft.com/office/drawing/2014/main" id="{F2A9F499-52AB-4A03-A122-F3F78E9A7FB2}"/>
              </a:ext>
            </a:extLst>
          </p:cNvPr>
          <p:cNvSpPr txBox="1"/>
          <p:nvPr/>
        </p:nvSpPr>
        <p:spPr>
          <a:xfrm>
            <a:off x="6768387" y="2804722"/>
            <a:ext cx="8107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ID Model</a:t>
            </a:r>
          </a:p>
        </p:txBody>
      </p:sp>
      <p:pic>
        <p:nvPicPr>
          <p:cNvPr id="35" name="Picture 34">
            <a:extLst>
              <a:ext uri="{FF2B5EF4-FFF2-40B4-BE49-F238E27FC236}">
                <a16:creationId xmlns:a16="http://schemas.microsoft.com/office/drawing/2014/main" id="{B89FF8C1-A88E-445D-9395-D44BBFA88149}"/>
              </a:ext>
            </a:extLst>
          </p:cNvPr>
          <p:cNvPicPr>
            <a:picLocks noChangeAspect="1"/>
          </p:cNvPicPr>
          <p:nvPr/>
        </p:nvPicPr>
        <p:blipFill>
          <a:blip r:embed="rId7"/>
          <a:stretch>
            <a:fillRect/>
          </a:stretch>
        </p:blipFill>
        <p:spPr>
          <a:xfrm>
            <a:off x="5309936" y="3362507"/>
            <a:ext cx="141926" cy="237508"/>
          </a:xfrm>
          <a:prstGeom prst="rect">
            <a:avLst/>
          </a:prstGeom>
        </p:spPr>
      </p:pic>
      <p:pic>
        <p:nvPicPr>
          <p:cNvPr id="36" name="Picture 35">
            <a:extLst>
              <a:ext uri="{FF2B5EF4-FFF2-40B4-BE49-F238E27FC236}">
                <a16:creationId xmlns:a16="http://schemas.microsoft.com/office/drawing/2014/main" id="{FAB3B133-105A-4EBF-99EC-EB9B0E6DF6A8}"/>
              </a:ext>
            </a:extLst>
          </p:cNvPr>
          <p:cNvPicPr>
            <a:picLocks noChangeAspect="1"/>
          </p:cNvPicPr>
          <p:nvPr/>
        </p:nvPicPr>
        <p:blipFill>
          <a:blip r:embed="rId7"/>
          <a:stretch>
            <a:fillRect/>
          </a:stretch>
        </p:blipFill>
        <p:spPr>
          <a:xfrm>
            <a:off x="6519944" y="2424209"/>
            <a:ext cx="141926" cy="237508"/>
          </a:xfrm>
          <a:prstGeom prst="rect">
            <a:avLst/>
          </a:prstGeom>
        </p:spPr>
      </p:pic>
      <p:pic>
        <p:nvPicPr>
          <p:cNvPr id="40" name="Picture 4" descr="Pricing - Form Recognizer API | Microsoft Azure">
            <a:extLst>
              <a:ext uri="{FF2B5EF4-FFF2-40B4-BE49-F238E27FC236}">
                <a16:creationId xmlns:a16="http://schemas.microsoft.com/office/drawing/2014/main" id="{2B285957-B25E-4723-AC87-B7F5E75A2E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25327" y="3159963"/>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13BF063-6A3A-4719-BCDA-D8D76BDA5164}"/>
              </a:ext>
            </a:extLst>
          </p:cNvPr>
          <p:cNvSpPr txBox="1"/>
          <p:nvPr/>
        </p:nvSpPr>
        <p:spPr>
          <a:xfrm>
            <a:off x="6802807" y="3789682"/>
            <a:ext cx="8107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Invoice Model</a:t>
            </a:r>
          </a:p>
        </p:txBody>
      </p:sp>
      <p:pic>
        <p:nvPicPr>
          <p:cNvPr id="42" name="Picture 4" descr="Pricing - Form Recognizer API | Microsoft Azure">
            <a:extLst>
              <a:ext uri="{FF2B5EF4-FFF2-40B4-BE49-F238E27FC236}">
                <a16:creationId xmlns:a16="http://schemas.microsoft.com/office/drawing/2014/main" id="{7559A071-13F2-4EC8-80E7-1600D2FFA1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1216" y="4290252"/>
            <a:ext cx="1214871" cy="63780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FE1FC55-E84D-4D5B-BF00-32C1142BD280}"/>
              </a:ext>
            </a:extLst>
          </p:cNvPr>
          <p:cNvSpPr txBox="1"/>
          <p:nvPr/>
        </p:nvSpPr>
        <p:spPr>
          <a:xfrm>
            <a:off x="6797018" y="4919971"/>
            <a:ext cx="8324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Insurance Model</a:t>
            </a:r>
          </a:p>
        </p:txBody>
      </p:sp>
      <p:pic>
        <p:nvPicPr>
          <p:cNvPr id="45" name="Picture 44">
            <a:extLst>
              <a:ext uri="{FF2B5EF4-FFF2-40B4-BE49-F238E27FC236}">
                <a16:creationId xmlns:a16="http://schemas.microsoft.com/office/drawing/2014/main" id="{3D1A4768-999E-47E9-964A-7C0B0B39BEF2}"/>
              </a:ext>
            </a:extLst>
          </p:cNvPr>
          <p:cNvPicPr>
            <a:picLocks noChangeAspect="1"/>
          </p:cNvPicPr>
          <p:nvPr/>
        </p:nvPicPr>
        <p:blipFill>
          <a:blip r:embed="rId7"/>
          <a:stretch>
            <a:fillRect/>
          </a:stretch>
        </p:blipFill>
        <p:spPr>
          <a:xfrm>
            <a:off x="6514909" y="3374991"/>
            <a:ext cx="141926" cy="237508"/>
          </a:xfrm>
          <a:prstGeom prst="rect">
            <a:avLst/>
          </a:prstGeom>
        </p:spPr>
      </p:pic>
      <p:pic>
        <p:nvPicPr>
          <p:cNvPr id="47" name="Picture 46">
            <a:extLst>
              <a:ext uri="{FF2B5EF4-FFF2-40B4-BE49-F238E27FC236}">
                <a16:creationId xmlns:a16="http://schemas.microsoft.com/office/drawing/2014/main" id="{E4871783-1C21-4F6D-90C8-CB916A3DA847}"/>
              </a:ext>
            </a:extLst>
          </p:cNvPr>
          <p:cNvPicPr>
            <a:picLocks noChangeAspect="1"/>
          </p:cNvPicPr>
          <p:nvPr/>
        </p:nvPicPr>
        <p:blipFill>
          <a:blip r:embed="rId7"/>
          <a:stretch>
            <a:fillRect/>
          </a:stretch>
        </p:blipFill>
        <p:spPr>
          <a:xfrm>
            <a:off x="6585872" y="4561189"/>
            <a:ext cx="141926" cy="237508"/>
          </a:xfrm>
          <a:prstGeom prst="rect">
            <a:avLst/>
          </a:prstGeom>
        </p:spPr>
      </p:pic>
      <p:grpSp>
        <p:nvGrpSpPr>
          <p:cNvPr id="163" name="Group 162">
            <a:extLst>
              <a:ext uri="{FF2B5EF4-FFF2-40B4-BE49-F238E27FC236}">
                <a16:creationId xmlns:a16="http://schemas.microsoft.com/office/drawing/2014/main" id="{BF3DAFAF-D1D3-4A8F-B620-219022FC23DD}"/>
              </a:ext>
            </a:extLst>
          </p:cNvPr>
          <p:cNvGrpSpPr/>
          <p:nvPr/>
        </p:nvGrpSpPr>
        <p:grpSpPr>
          <a:xfrm>
            <a:off x="8319393" y="3116676"/>
            <a:ext cx="583514" cy="748384"/>
            <a:chOff x="9354862" y="4200274"/>
            <a:chExt cx="477631" cy="612586"/>
          </a:xfrm>
        </p:grpSpPr>
        <p:sp>
          <p:nvSpPr>
            <p:cNvPr id="164" name="Freeform: Shape 163">
              <a:extLst>
                <a:ext uri="{FF2B5EF4-FFF2-40B4-BE49-F238E27FC236}">
                  <a16:creationId xmlns:a16="http://schemas.microsoft.com/office/drawing/2014/main" id="{9A7AD945-7FED-4F75-9255-7314A32552AA}"/>
                </a:ext>
              </a:extLst>
            </p:cNvPr>
            <p:cNvSpPr/>
            <p:nvPr/>
          </p:nvSpPr>
          <p:spPr>
            <a:xfrm>
              <a:off x="9354862" y="4200274"/>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7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70"/>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7"/>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1CBB7004-F6C9-4C3A-B2B7-DECC47192BC6}"/>
                </a:ext>
              </a:extLst>
            </p:cNvPr>
            <p:cNvSpPr/>
            <p:nvPr/>
          </p:nvSpPr>
          <p:spPr>
            <a:xfrm>
              <a:off x="9354862" y="4545719"/>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7"/>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6" name="TextBox 165">
            <a:extLst>
              <a:ext uri="{FF2B5EF4-FFF2-40B4-BE49-F238E27FC236}">
                <a16:creationId xmlns:a16="http://schemas.microsoft.com/office/drawing/2014/main" id="{3D1622EF-B147-46B3-9549-5CB4E3170A59}"/>
              </a:ext>
            </a:extLst>
          </p:cNvPr>
          <p:cNvSpPr txBox="1"/>
          <p:nvPr/>
        </p:nvSpPr>
        <p:spPr>
          <a:xfrm>
            <a:off x="7944345" y="3915289"/>
            <a:ext cx="1418883"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Data store</a:t>
            </a:r>
          </a:p>
        </p:txBody>
      </p:sp>
      <p:pic>
        <p:nvPicPr>
          <p:cNvPr id="48" name="Picture 47">
            <a:extLst>
              <a:ext uri="{FF2B5EF4-FFF2-40B4-BE49-F238E27FC236}">
                <a16:creationId xmlns:a16="http://schemas.microsoft.com/office/drawing/2014/main" id="{C8BCEFEC-4668-4A4B-B56C-20A4495D9A52}"/>
              </a:ext>
            </a:extLst>
          </p:cNvPr>
          <p:cNvPicPr>
            <a:picLocks noChangeAspect="1"/>
          </p:cNvPicPr>
          <p:nvPr/>
        </p:nvPicPr>
        <p:blipFill>
          <a:blip r:embed="rId7"/>
          <a:stretch>
            <a:fillRect/>
          </a:stretch>
        </p:blipFill>
        <p:spPr>
          <a:xfrm>
            <a:off x="7879951" y="3366020"/>
            <a:ext cx="141926" cy="237508"/>
          </a:xfrm>
          <a:prstGeom prst="rect">
            <a:avLst/>
          </a:prstGeom>
        </p:spPr>
      </p:pic>
      <p:sp>
        <p:nvSpPr>
          <p:cNvPr id="169" name="Freeform 271">
            <a:extLst>
              <a:ext uri="{FF2B5EF4-FFF2-40B4-BE49-F238E27FC236}">
                <a16:creationId xmlns:a16="http://schemas.microsoft.com/office/drawing/2014/main" id="{184EE72F-449B-49C3-B544-AD681B0B459F}"/>
              </a:ext>
            </a:extLst>
          </p:cNvPr>
          <p:cNvSpPr/>
          <p:nvPr/>
        </p:nvSpPr>
        <p:spPr>
          <a:xfrm>
            <a:off x="10501692" y="2192133"/>
            <a:ext cx="714266" cy="539267"/>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0" name="Group 342">
            <a:extLst>
              <a:ext uri="{FF2B5EF4-FFF2-40B4-BE49-F238E27FC236}">
                <a16:creationId xmlns:a16="http://schemas.microsoft.com/office/drawing/2014/main" id="{61589B6D-B325-4751-B7B1-A7D3BCD63938}"/>
              </a:ext>
            </a:extLst>
          </p:cNvPr>
          <p:cNvGrpSpPr>
            <a:grpSpLocks noChangeAspect="1"/>
          </p:cNvGrpSpPr>
          <p:nvPr/>
        </p:nvGrpSpPr>
        <p:grpSpPr bwMode="auto">
          <a:xfrm>
            <a:off x="10501692" y="4271141"/>
            <a:ext cx="784015" cy="766810"/>
            <a:chOff x="2805" y="2777"/>
            <a:chExt cx="319" cy="312"/>
          </a:xfrm>
        </p:grpSpPr>
        <p:sp>
          <p:nvSpPr>
            <p:cNvPr id="171" name="Freeform 343">
              <a:extLst>
                <a:ext uri="{FF2B5EF4-FFF2-40B4-BE49-F238E27FC236}">
                  <a16:creationId xmlns:a16="http://schemas.microsoft.com/office/drawing/2014/main" id="{9502739B-ECF5-4F68-8094-09C2B36BA162}"/>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344">
              <a:extLst>
                <a:ext uri="{FF2B5EF4-FFF2-40B4-BE49-F238E27FC236}">
                  <a16:creationId xmlns:a16="http://schemas.microsoft.com/office/drawing/2014/main" id="{10B21AB7-531C-4721-B588-F9E67DE5A9B3}"/>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AD041494-D5D8-4988-9A88-44DA717C842C}"/>
              </a:ext>
            </a:extLst>
          </p:cNvPr>
          <p:cNvGrpSpPr/>
          <p:nvPr/>
        </p:nvGrpSpPr>
        <p:grpSpPr>
          <a:xfrm>
            <a:off x="3509956" y="3301511"/>
            <a:ext cx="245307" cy="283741"/>
            <a:chOff x="1248571" y="3304468"/>
            <a:chExt cx="605889" cy="770804"/>
          </a:xfrm>
        </p:grpSpPr>
        <p:sp>
          <p:nvSpPr>
            <p:cNvPr id="197" name="Rectangle 196">
              <a:extLst>
                <a:ext uri="{FF2B5EF4-FFF2-40B4-BE49-F238E27FC236}">
                  <a16:creationId xmlns:a16="http://schemas.microsoft.com/office/drawing/2014/main" id="{822DA6B6-AB29-48C6-8BCB-ED792A351F90}"/>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8" name="Group 197">
              <a:extLst>
                <a:ext uri="{FF2B5EF4-FFF2-40B4-BE49-F238E27FC236}">
                  <a16:creationId xmlns:a16="http://schemas.microsoft.com/office/drawing/2014/main" id="{6AAD9521-F858-449B-8262-B59C1DBEA372}"/>
                </a:ext>
              </a:extLst>
            </p:cNvPr>
            <p:cNvGrpSpPr/>
            <p:nvPr/>
          </p:nvGrpSpPr>
          <p:grpSpPr>
            <a:xfrm>
              <a:off x="1332208" y="3396135"/>
              <a:ext cx="432617" cy="590662"/>
              <a:chOff x="6494463" y="1647826"/>
              <a:chExt cx="247650" cy="355600"/>
            </a:xfrm>
          </p:grpSpPr>
          <p:sp>
            <p:nvSpPr>
              <p:cNvPr id="199" name="Rectangle 139">
                <a:extLst>
                  <a:ext uri="{FF2B5EF4-FFF2-40B4-BE49-F238E27FC236}">
                    <a16:creationId xmlns:a16="http://schemas.microsoft.com/office/drawing/2014/main" id="{CB1E4FCD-CC3C-4B21-AF4C-959F23E0B958}"/>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Rectangle 140">
                <a:extLst>
                  <a:ext uri="{FF2B5EF4-FFF2-40B4-BE49-F238E27FC236}">
                    <a16:creationId xmlns:a16="http://schemas.microsoft.com/office/drawing/2014/main" id="{9765D0EA-59FA-4691-819B-17DF36A52C2D}"/>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Rectangle 141">
                <a:extLst>
                  <a:ext uri="{FF2B5EF4-FFF2-40B4-BE49-F238E27FC236}">
                    <a16:creationId xmlns:a16="http://schemas.microsoft.com/office/drawing/2014/main" id="{60213AE5-3BF5-4743-9933-2E8A2CD87E28}"/>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Rectangle 142">
                <a:extLst>
                  <a:ext uri="{FF2B5EF4-FFF2-40B4-BE49-F238E27FC236}">
                    <a16:creationId xmlns:a16="http://schemas.microsoft.com/office/drawing/2014/main" id="{1B241CDA-492B-4406-B4DC-797AA0A7B855}"/>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Rectangle 143">
                <a:extLst>
                  <a:ext uri="{FF2B5EF4-FFF2-40B4-BE49-F238E27FC236}">
                    <a16:creationId xmlns:a16="http://schemas.microsoft.com/office/drawing/2014/main" id="{6ADFF071-48E8-4C16-A921-6B408FCC3A26}"/>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04" name="Group 203">
            <a:extLst>
              <a:ext uri="{FF2B5EF4-FFF2-40B4-BE49-F238E27FC236}">
                <a16:creationId xmlns:a16="http://schemas.microsoft.com/office/drawing/2014/main" id="{5FDC3876-C0D2-4B57-9637-C3418DF58C7C}"/>
              </a:ext>
            </a:extLst>
          </p:cNvPr>
          <p:cNvGrpSpPr/>
          <p:nvPr/>
        </p:nvGrpSpPr>
        <p:grpSpPr>
          <a:xfrm>
            <a:off x="3630273" y="3418909"/>
            <a:ext cx="245307" cy="283741"/>
            <a:chOff x="1248571" y="3304468"/>
            <a:chExt cx="605889" cy="770804"/>
          </a:xfrm>
        </p:grpSpPr>
        <p:sp>
          <p:nvSpPr>
            <p:cNvPr id="205" name="Rectangle 204">
              <a:extLst>
                <a:ext uri="{FF2B5EF4-FFF2-40B4-BE49-F238E27FC236}">
                  <a16:creationId xmlns:a16="http://schemas.microsoft.com/office/drawing/2014/main" id="{7A0E552D-0BF4-4F10-B74C-75F662A2824A}"/>
                </a:ext>
              </a:extLst>
            </p:cNvPr>
            <p:cNvSpPr/>
            <p:nvPr/>
          </p:nvSpPr>
          <p:spPr bwMode="auto">
            <a:xfrm>
              <a:off x="1248571" y="3304468"/>
              <a:ext cx="605889" cy="770804"/>
            </a:xfrm>
            <a:prstGeom prst="rect">
              <a:avLst/>
            </a:pr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CAC95D68-B038-4113-9737-C6E62756B503}"/>
                </a:ext>
              </a:extLst>
            </p:cNvPr>
            <p:cNvGrpSpPr/>
            <p:nvPr/>
          </p:nvGrpSpPr>
          <p:grpSpPr>
            <a:xfrm>
              <a:off x="1332208" y="3396135"/>
              <a:ext cx="432617" cy="590662"/>
              <a:chOff x="6494463" y="1647826"/>
              <a:chExt cx="247650" cy="355600"/>
            </a:xfrm>
          </p:grpSpPr>
          <p:sp>
            <p:nvSpPr>
              <p:cNvPr id="207" name="Rectangle 139">
                <a:extLst>
                  <a:ext uri="{FF2B5EF4-FFF2-40B4-BE49-F238E27FC236}">
                    <a16:creationId xmlns:a16="http://schemas.microsoft.com/office/drawing/2014/main" id="{CB4A9892-D725-47AF-81CE-1CCD189C3491}"/>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Rectangle 140">
                <a:extLst>
                  <a:ext uri="{FF2B5EF4-FFF2-40B4-BE49-F238E27FC236}">
                    <a16:creationId xmlns:a16="http://schemas.microsoft.com/office/drawing/2014/main" id="{E89B3FE5-9722-4C92-AA50-300B3735FCC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9" name="Rectangle 141">
                <a:extLst>
                  <a:ext uri="{FF2B5EF4-FFF2-40B4-BE49-F238E27FC236}">
                    <a16:creationId xmlns:a16="http://schemas.microsoft.com/office/drawing/2014/main" id="{F7C75AE0-684D-444F-BCCA-D0ACCE27705D}"/>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0" name="Rectangle 142">
                <a:extLst>
                  <a:ext uri="{FF2B5EF4-FFF2-40B4-BE49-F238E27FC236}">
                    <a16:creationId xmlns:a16="http://schemas.microsoft.com/office/drawing/2014/main" id="{CA752722-BEB9-40FE-93F1-6DB91C165F6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1" name="Rectangle 143">
                <a:extLst>
                  <a:ext uri="{FF2B5EF4-FFF2-40B4-BE49-F238E27FC236}">
                    <a16:creationId xmlns:a16="http://schemas.microsoft.com/office/drawing/2014/main" id="{4541E1F4-99DA-4813-87FA-2570735FB0F4}"/>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2" name="Group 211">
            <a:extLst>
              <a:ext uri="{FF2B5EF4-FFF2-40B4-BE49-F238E27FC236}">
                <a16:creationId xmlns:a16="http://schemas.microsoft.com/office/drawing/2014/main" id="{C15B4609-7577-460C-BD4B-4D499974B11C}"/>
              </a:ext>
            </a:extLst>
          </p:cNvPr>
          <p:cNvGrpSpPr/>
          <p:nvPr/>
        </p:nvGrpSpPr>
        <p:grpSpPr>
          <a:xfrm>
            <a:off x="3760356" y="3537954"/>
            <a:ext cx="245307" cy="283741"/>
            <a:chOff x="1345789" y="3393810"/>
            <a:chExt cx="803959" cy="1022784"/>
          </a:xfrm>
        </p:grpSpPr>
        <p:sp>
          <p:nvSpPr>
            <p:cNvPr id="213" name="Freeform: Shape 212">
              <a:extLst>
                <a:ext uri="{FF2B5EF4-FFF2-40B4-BE49-F238E27FC236}">
                  <a16:creationId xmlns:a16="http://schemas.microsoft.com/office/drawing/2014/main" id="{2627B110-BBF1-4025-95C0-3067E0110BCB}"/>
                </a:ext>
              </a:extLst>
            </p:cNvPr>
            <p:cNvSpPr/>
            <p:nvPr/>
          </p:nvSpPr>
          <p:spPr bwMode="auto">
            <a:xfrm>
              <a:off x="1345789" y="3393810"/>
              <a:ext cx="803959" cy="102278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69">
              <a:extLst>
                <a:ext uri="{FF2B5EF4-FFF2-40B4-BE49-F238E27FC236}">
                  <a16:creationId xmlns:a16="http://schemas.microsoft.com/office/drawing/2014/main" id="{ADFB0C7D-6816-45FD-AAD5-FEFDA28BA87C}"/>
                </a:ext>
              </a:extLst>
            </p:cNvPr>
            <p:cNvSpPr/>
            <p:nvPr/>
          </p:nvSpPr>
          <p:spPr bwMode="auto">
            <a:xfrm>
              <a:off x="1924787" y="3410327"/>
              <a:ext cx="208830" cy="19376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1" name="Group 121">
            <a:extLst>
              <a:ext uri="{FF2B5EF4-FFF2-40B4-BE49-F238E27FC236}">
                <a16:creationId xmlns:a16="http://schemas.microsoft.com/office/drawing/2014/main" id="{F4786ADC-F686-45CD-9B1D-1C59BB0DB9C2}"/>
              </a:ext>
            </a:extLst>
          </p:cNvPr>
          <p:cNvGrpSpPr>
            <a:grpSpLocks noChangeAspect="1"/>
          </p:cNvGrpSpPr>
          <p:nvPr/>
        </p:nvGrpSpPr>
        <p:grpSpPr bwMode="auto">
          <a:xfrm rot="5400000">
            <a:off x="3920465" y="3519597"/>
            <a:ext cx="84506" cy="135209"/>
            <a:chOff x="6473" y="999"/>
            <a:chExt cx="195" cy="312"/>
          </a:xfrm>
        </p:grpSpPr>
        <p:sp>
          <p:nvSpPr>
            <p:cNvPr id="222" name="Rectangle 122">
              <a:extLst>
                <a:ext uri="{FF2B5EF4-FFF2-40B4-BE49-F238E27FC236}">
                  <a16:creationId xmlns:a16="http://schemas.microsoft.com/office/drawing/2014/main" id="{92BA1CBD-2D98-4DEA-A69F-30D7A9EC9999}"/>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123">
              <a:extLst>
                <a:ext uri="{FF2B5EF4-FFF2-40B4-BE49-F238E27FC236}">
                  <a16:creationId xmlns:a16="http://schemas.microsoft.com/office/drawing/2014/main" id="{93C56966-82B6-4C91-BD2B-A574FF39C29F}"/>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124">
              <a:extLst>
                <a:ext uri="{FF2B5EF4-FFF2-40B4-BE49-F238E27FC236}">
                  <a16:creationId xmlns:a16="http://schemas.microsoft.com/office/drawing/2014/main" id="{3223F9BC-35A6-4D7C-93B8-C289198E9081}"/>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D83954E2-B4BE-4FB7-A59A-443A02BDAFB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0871C7A6-2292-4728-A56E-D29D1145557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EF35775B-4467-402C-9112-FEC432F618DE}"/>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050" name="Picture 2" descr="Icon&#10;&#10;Description automatically generated">
            <a:extLst>
              <a:ext uri="{FF2B5EF4-FFF2-40B4-BE49-F238E27FC236}">
                <a16:creationId xmlns:a16="http://schemas.microsoft.com/office/drawing/2014/main" id="{65CEE430-38AF-478A-9402-128DBE17B4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071" y="4359909"/>
            <a:ext cx="563463" cy="650800"/>
          </a:xfrm>
          <a:prstGeom prst="rect">
            <a:avLst/>
          </a:prstGeom>
          <a:noFill/>
        </p:spPr>
      </p:pic>
      <p:sp>
        <p:nvSpPr>
          <p:cNvPr id="2" name="TextBox 1">
            <a:extLst>
              <a:ext uri="{FF2B5EF4-FFF2-40B4-BE49-F238E27FC236}">
                <a16:creationId xmlns:a16="http://schemas.microsoft.com/office/drawing/2014/main" id="{859B95C3-FFD5-4FFF-8AE9-6D05345AD888}"/>
              </a:ext>
            </a:extLst>
          </p:cNvPr>
          <p:cNvSpPr txBox="1"/>
          <p:nvPr/>
        </p:nvSpPr>
        <p:spPr>
          <a:xfrm>
            <a:off x="4622140" y="5022483"/>
            <a:ext cx="4587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NLP</a:t>
            </a:r>
          </a:p>
        </p:txBody>
      </p:sp>
      <p:sp>
        <p:nvSpPr>
          <p:cNvPr id="4" name="Rectangle 3">
            <a:extLst>
              <a:ext uri="{FF2B5EF4-FFF2-40B4-BE49-F238E27FC236}">
                <a16:creationId xmlns:a16="http://schemas.microsoft.com/office/drawing/2014/main" id="{687D7CF9-F1D8-4458-890B-C3162CC74319}"/>
              </a:ext>
            </a:extLst>
          </p:cNvPr>
          <p:cNvSpPr/>
          <p:nvPr/>
        </p:nvSpPr>
        <p:spPr bwMode="auto">
          <a:xfrm>
            <a:off x="4499064" y="2678709"/>
            <a:ext cx="1787119" cy="1447840"/>
          </a:xfrm>
          <a:prstGeom prst="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descr="Hat Icon - Download in Colored Outline Style">
            <a:extLst>
              <a:ext uri="{FF2B5EF4-FFF2-40B4-BE49-F238E27FC236}">
                <a16:creationId xmlns:a16="http://schemas.microsoft.com/office/drawing/2014/main" id="{0D209E21-2CB5-4741-BB5F-9CC3B4FF8F6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8921" y="1692184"/>
            <a:ext cx="838767" cy="83876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903099AC-EB3E-445D-BDC6-D2F153A808BA}"/>
              </a:ext>
            </a:extLst>
          </p:cNvPr>
          <p:cNvCxnSpPr>
            <a:cxnSpLocks/>
            <a:stCxn id="6" idx="2"/>
            <a:endCxn id="4" idx="0"/>
          </p:cNvCxnSpPr>
          <p:nvPr/>
        </p:nvCxnSpPr>
        <p:spPr>
          <a:xfrm>
            <a:off x="5388305" y="2530951"/>
            <a:ext cx="4319" cy="1477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9D0E5D-69A0-4909-9779-A1953B68DAF6}"/>
              </a:ext>
            </a:extLst>
          </p:cNvPr>
          <p:cNvSpPr txBox="1"/>
          <p:nvPr/>
        </p:nvSpPr>
        <p:spPr>
          <a:xfrm>
            <a:off x="4941718" y="2280893"/>
            <a:ext cx="67307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panose="020F0502020204030204"/>
              </a:rPr>
              <a:t>RPA </a:t>
            </a:r>
            <a:r>
              <a:rPr lang="en-US" sz="900" err="1">
                <a:latin typeface="Calibri" panose="020F0502020204030204"/>
              </a:rPr>
              <a:t>Engg</a:t>
            </a:r>
            <a:endParaRPr kumimoji="0" lang="en-US" sz="900" b="0" i="0" u="none" strike="noStrike" kern="1200" cap="none" spc="0" normalizeH="0" baseline="0" noProof="0">
              <a:ln>
                <a:noFill/>
              </a:ln>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133057D-2A09-4F8C-868B-77BF550C25FB}"/>
              </a:ext>
            </a:extLst>
          </p:cNvPr>
          <p:cNvSpPr/>
          <p:nvPr/>
        </p:nvSpPr>
        <p:spPr bwMode="auto">
          <a:xfrm>
            <a:off x="6324238" y="1988768"/>
            <a:ext cx="2655015" cy="3178694"/>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9295F7DC-EF70-428B-906C-898CA03FF408}"/>
              </a:ext>
            </a:extLst>
          </p:cNvPr>
          <p:cNvSpPr txBox="1"/>
          <p:nvPr/>
        </p:nvSpPr>
        <p:spPr>
          <a:xfrm>
            <a:off x="7689984" y="6229886"/>
            <a:ext cx="107724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panose="020F0502020204030204"/>
                <a:ea typeface="+mn-ea"/>
                <a:cs typeface="+mn-cs"/>
              </a:rPr>
              <a:t>Data Scientist</a:t>
            </a:r>
          </a:p>
        </p:txBody>
      </p:sp>
      <p:pic>
        <p:nvPicPr>
          <p:cNvPr id="12" name="Picture 11">
            <a:extLst>
              <a:ext uri="{FF2B5EF4-FFF2-40B4-BE49-F238E27FC236}">
                <a16:creationId xmlns:a16="http://schemas.microsoft.com/office/drawing/2014/main" id="{1028B93F-CEBE-4930-AD78-414D4B94841C}"/>
              </a:ext>
            </a:extLst>
          </p:cNvPr>
          <p:cNvPicPr>
            <a:picLocks noChangeAspect="1"/>
          </p:cNvPicPr>
          <p:nvPr/>
        </p:nvPicPr>
        <p:blipFill>
          <a:blip r:embed="rId17"/>
          <a:stretch>
            <a:fillRect/>
          </a:stretch>
        </p:blipFill>
        <p:spPr>
          <a:xfrm>
            <a:off x="7601996" y="5546737"/>
            <a:ext cx="1025679" cy="709468"/>
          </a:xfrm>
          <a:prstGeom prst="rect">
            <a:avLst/>
          </a:prstGeom>
        </p:spPr>
      </p:pic>
      <p:cxnSp>
        <p:nvCxnSpPr>
          <p:cNvPr id="13" name="Straight Connector 12">
            <a:extLst>
              <a:ext uri="{FF2B5EF4-FFF2-40B4-BE49-F238E27FC236}">
                <a16:creationId xmlns:a16="http://schemas.microsoft.com/office/drawing/2014/main" id="{9FFC30B8-53AF-4A2F-85A0-AEDB6B57E233}"/>
              </a:ext>
            </a:extLst>
          </p:cNvPr>
          <p:cNvCxnSpPr>
            <a:cxnSpLocks/>
          </p:cNvCxnSpPr>
          <p:nvPr/>
        </p:nvCxnSpPr>
        <p:spPr>
          <a:xfrm>
            <a:off x="7522633" y="5167316"/>
            <a:ext cx="333454" cy="3758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2" descr="Navy blue bowler hat icon - Free navy blue civilization icons">
            <a:extLst>
              <a:ext uri="{FF2B5EF4-FFF2-40B4-BE49-F238E27FC236}">
                <a16:creationId xmlns:a16="http://schemas.microsoft.com/office/drawing/2014/main" id="{A935D4CA-96AA-46CC-A1F4-39491BBAB58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2018" y="6013184"/>
            <a:ext cx="669752" cy="6697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BC95892-E00C-418C-9C7D-CF74CB631955}"/>
              </a:ext>
            </a:extLst>
          </p:cNvPr>
          <p:cNvSpPr txBox="1"/>
          <p:nvPr/>
        </p:nvSpPr>
        <p:spPr>
          <a:xfrm>
            <a:off x="2471755" y="6099080"/>
            <a:ext cx="673076"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Calibri" panose="020F0502020204030204"/>
                <a:ea typeface="+mn-ea"/>
                <a:cs typeface="+mn-cs"/>
              </a:rPr>
              <a:t>User 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a:rPr>
              <a:t>Dev</a:t>
            </a:r>
            <a:endParaRPr kumimoji="0" lang="en-US" sz="900" b="0" i="0" u="none" strike="noStrike" kern="1200" cap="none" spc="0" normalizeH="0" baseline="0" noProof="0" dirty="0">
              <a:ln>
                <a:noFill/>
              </a:ln>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5B03CDD-46AA-4D3F-B436-E1379DA014C5}"/>
              </a:ext>
            </a:extLst>
          </p:cNvPr>
          <p:cNvSpPr/>
          <p:nvPr/>
        </p:nvSpPr>
        <p:spPr bwMode="auto">
          <a:xfrm>
            <a:off x="4271612" y="4232080"/>
            <a:ext cx="1292284" cy="85346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2A3DC1D-1644-4BAA-BFDA-3B1E9C302854}"/>
              </a:ext>
            </a:extLst>
          </p:cNvPr>
          <p:cNvCxnSpPr>
            <a:cxnSpLocks/>
          </p:cNvCxnSpPr>
          <p:nvPr/>
        </p:nvCxnSpPr>
        <p:spPr>
          <a:xfrm>
            <a:off x="3161562" y="5724389"/>
            <a:ext cx="185332" cy="2887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4DCE5D-BE21-40BF-AFCF-26F33658CB21}"/>
              </a:ext>
            </a:extLst>
          </p:cNvPr>
          <p:cNvCxnSpPr>
            <a:cxnSpLocks/>
          </p:cNvCxnSpPr>
          <p:nvPr/>
        </p:nvCxnSpPr>
        <p:spPr>
          <a:xfrm flipV="1">
            <a:off x="3700649" y="5106677"/>
            <a:ext cx="889356" cy="90428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Picture 16" descr="Irish, saint patrick, green, ireland, leprechaun, tophat, hat icon -  Download on Iconfinder">
            <a:extLst>
              <a:ext uri="{FF2B5EF4-FFF2-40B4-BE49-F238E27FC236}">
                <a16:creationId xmlns:a16="http://schemas.microsoft.com/office/drawing/2014/main" id="{DC02DFF5-4E48-4FD1-805E-B7174FE826E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213" y="5691180"/>
            <a:ext cx="893013" cy="89301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CEE6E663-6E35-473D-A54D-52FAADE85402}"/>
              </a:ext>
            </a:extLst>
          </p:cNvPr>
          <p:cNvSpPr txBox="1"/>
          <p:nvPr/>
        </p:nvSpPr>
        <p:spPr>
          <a:xfrm>
            <a:off x="843334" y="6565505"/>
            <a:ext cx="84991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Business Owner</a:t>
            </a:r>
          </a:p>
        </p:txBody>
      </p:sp>
      <p:pic>
        <p:nvPicPr>
          <p:cNvPr id="54" name="Picture 4" descr="Santa Hat Icon Cartoon Style, Style Icons, Cartoon Icons, Hat Icons PNG and  Vector with Transparent Background for Free Download">
            <a:extLst>
              <a:ext uri="{FF2B5EF4-FFF2-40B4-BE49-F238E27FC236}">
                <a16:creationId xmlns:a16="http://schemas.microsoft.com/office/drawing/2014/main" id="{85801188-D7E4-4E53-BC1E-1E43FBC3173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582393" y="5954564"/>
            <a:ext cx="718663" cy="718663"/>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73CE5042-EF0F-4F01-91FD-22302EBC32D2}"/>
              </a:ext>
            </a:extLst>
          </p:cNvPr>
          <p:cNvCxnSpPr>
            <a:cxnSpLocks/>
          </p:cNvCxnSpPr>
          <p:nvPr/>
        </p:nvCxnSpPr>
        <p:spPr>
          <a:xfrm>
            <a:off x="10342033" y="5416668"/>
            <a:ext cx="440267" cy="53316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4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3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4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5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421</TotalTime>
  <Words>897</Words>
  <Application>Microsoft Office PowerPoint</Application>
  <PresentationFormat>Widescreen</PresentationFormat>
  <Paragraphs>183</Paragraphs>
  <Slides>23</Slides>
  <Notes>5</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1</vt:i4>
      </vt:variant>
      <vt:variant>
        <vt:lpstr>Slide Titles</vt:lpstr>
      </vt:variant>
      <vt:variant>
        <vt:i4>23</vt:i4>
      </vt:variant>
    </vt:vector>
  </HeadingPairs>
  <TitlesOfParts>
    <vt:vector size="38" baseType="lpstr">
      <vt:lpstr>Arial</vt:lpstr>
      <vt:lpstr>Calibri</vt:lpstr>
      <vt:lpstr>Calibri Light</vt:lpstr>
      <vt:lpstr>Segoe UI</vt:lpstr>
      <vt:lpstr>Segoe UI </vt:lpstr>
      <vt:lpstr>Segoe UI Light</vt:lpstr>
      <vt:lpstr>Segoe UI Semibold</vt:lpstr>
      <vt:lpstr>Wingdings</vt:lpstr>
      <vt:lpstr>1_Office Theme</vt:lpstr>
      <vt:lpstr>Office Theme</vt:lpstr>
      <vt:lpstr>3_Black Template</vt:lpstr>
      <vt:lpstr>4_Black Template</vt:lpstr>
      <vt:lpstr>5_Black Template</vt:lpstr>
      <vt:lpstr>1_Microsoft 365 PPT Template - 2018</vt:lpstr>
      <vt:lpstr>think-cell Slide</vt:lpstr>
      <vt:lpstr>Financial Services  Hack to Learn   Insurance Claims Automation</vt:lpstr>
      <vt:lpstr>PowerPoint Presentation</vt:lpstr>
      <vt:lpstr>Azure AI for Financial Services All-Up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Services  Hack to Learn</dc:title>
  <dc:creator>Shekhar Kumar</dc:creator>
  <cp:lastModifiedBy>Ashish Talati</cp:lastModifiedBy>
  <cp:revision>6</cp:revision>
  <dcterms:created xsi:type="dcterms:W3CDTF">2021-10-25T20:27:35Z</dcterms:created>
  <dcterms:modified xsi:type="dcterms:W3CDTF">2021-11-04T23:08:26Z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2021-10-25T21:41:07Z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1e59bb1c-0c31-4aa2-9352-6c92e96f60a1</vt:lpwstr>
  </property>
  <property fmtid="{D5CDD505-2E9C-101B-9397-08002B2CF9AE}" pid="8" name="MSIP_Label_f42aa342-8706-4288-bd11-ebb85995028c_ContentBits">
    <vt:lpwstr>0</vt:lpwstr>
  </property>
</Properties>
</file>